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</p:sldIdLst>
  <p:sldSz cx="7559675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BFC8"/>
    <a:srgbClr val="F08A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57" d="100"/>
          <a:sy n="57" d="100"/>
        </p:scale>
        <p:origin x="1998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67462"/>
            <a:ext cx="6425724" cy="375991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72376"/>
            <a:ext cx="5669756" cy="2607442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9069-2067-4A8C-A1CD-2DCBEA754DC8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5BF5-7A37-4BF0-843C-9EC0C31376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7120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9069-2067-4A8C-A1CD-2DCBEA754DC8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5BF5-7A37-4BF0-843C-9EC0C31376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85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74987"/>
            <a:ext cx="1630055" cy="91523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74987"/>
            <a:ext cx="4795669" cy="91523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9069-2067-4A8C-A1CD-2DCBEA754DC8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5BF5-7A37-4BF0-843C-9EC0C31376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38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9069-2067-4A8C-A1CD-2DCBEA754DC8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5BF5-7A37-4BF0-843C-9EC0C31376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92444"/>
            <a:ext cx="6520220" cy="449240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227345"/>
            <a:ext cx="6520220" cy="2362447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9069-2067-4A8C-A1CD-2DCBEA754DC8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5BF5-7A37-4BF0-843C-9EC0C31376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25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74937"/>
            <a:ext cx="3212862" cy="68523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74937"/>
            <a:ext cx="3212862" cy="68523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9069-2067-4A8C-A1CD-2DCBEA754DC8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5BF5-7A37-4BF0-843C-9EC0C31376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01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74990"/>
            <a:ext cx="6520220" cy="208745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47443"/>
            <a:ext cx="3198096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44914"/>
            <a:ext cx="3198096" cy="58023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47443"/>
            <a:ext cx="3213847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44914"/>
            <a:ext cx="3213847" cy="58023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9069-2067-4A8C-A1CD-2DCBEA754DC8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5BF5-7A37-4BF0-843C-9EC0C31376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67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9069-2067-4A8C-A1CD-2DCBEA754DC8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5BF5-7A37-4BF0-843C-9EC0C31376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170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9069-2067-4A8C-A1CD-2DCBEA754DC8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5BF5-7A37-4BF0-843C-9EC0C31376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8157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54968"/>
            <a:ext cx="3827085" cy="7674832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9069-2067-4A8C-A1CD-2DCBEA754DC8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5BF5-7A37-4BF0-843C-9EC0C31376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793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54968"/>
            <a:ext cx="3827085" cy="7674832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9069-2067-4A8C-A1CD-2DCBEA754DC8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5BF5-7A37-4BF0-843C-9EC0C31376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06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74990"/>
            <a:ext cx="6520220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74937"/>
            <a:ext cx="6520220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49069-2067-4A8C-A1CD-2DCBEA754DC8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0009783"/>
            <a:ext cx="255139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85BF5-7A37-4BF0-843C-9EC0C31376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28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640FA20D-D5F4-473F-9E58-F48A08E7BFDD}"/>
              </a:ext>
            </a:extLst>
          </p:cNvPr>
          <p:cNvSpPr txBox="1"/>
          <p:nvPr/>
        </p:nvSpPr>
        <p:spPr>
          <a:xfrm>
            <a:off x="41741" y="7887443"/>
            <a:ext cx="1915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1FBFC8"/>
                </a:solidFill>
              </a:rPr>
              <a:t>Ce qui me freine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6D5563C5-2C6B-48AC-9FA9-000FEBBD6087}"/>
              </a:ext>
            </a:extLst>
          </p:cNvPr>
          <p:cNvCxnSpPr>
            <a:cxnSpLocks/>
          </p:cNvCxnSpPr>
          <p:nvPr/>
        </p:nvCxnSpPr>
        <p:spPr>
          <a:xfrm>
            <a:off x="1272642" y="8313490"/>
            <a:ext cx="1438182" cy="0"/>
          </a:xfrm>
          <a:prstGeom prst="straightConnector1">
            <a:avLst/>
          </a:prstGeom>
          <a:ln w="57150">
            <a:solidFill>
              <a:srgbClr val="1FBFC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CA7BE9C7-BAC6-4CEC-801F-527A7BCACCC7}"/>
              </a:ext>
            </a:extLst>
          </p:cNvPr>
          <p:cNvCxnSpPr/>
          <p:nvPr/>
        </p:nvCxnSpPr>
        <p:spPr>
          <a:xfrm>
            <a:off x="5943369" y="8380045"/>
            <a:ext cx="0" cy="1047565"/>
          </a:xfrm>
          <a:prstGeom prst="line">
            <a:avLst/>
          </a:prstGeom>
          <a:ln w="57150">
            <a:solidFill>
              <a:srgbClr val="1FBF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ABCE9978-0220-4727-80E6-DBA8BA119CA0}"/>
              </a:ext>
            </a:extLst>
          </p:cNvPr>
          <p:cNvCxnSpPr>
            <a:cxnSpLocks/>
          </p:cNvCxnSpPr>
          <p:nvPr/>
        </p:nvCxnSpPr>
        <p:spPr>
          <a:xfrm flipH="1">
            <a:off x="5220843" y="8381511"/>
            <a:ext cx="756082" cy="0"/>
          </a:xfrm>
          <a:prstGeom prst="straightConnector1">
            <a:avLst/>
          </a:prstGeom>
          <a:ln w="57150">
            <a:solidFill>
              <a:srgbClr val="1FBFC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36D5368B-76DD-429A-80B8-324A1DCEB751}"/>
              </a:ext>
            </a:extLst>
          </p:cNvPr>
          <p:cNvSpPr txBox="1"/>
          <p:nvPr/>
        </p:nvSpPr>
        <p:spPr>
          <a:xfrm>
            <a:off x="269498" y="6037025"/>
            <a:ext cx="2072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</a:rPr>
              <a:t>Ce que j’emmène (ou qui?) avec moi dans la nacelle pour m’aider</a:t>
            </a:r>
            <a:endParaRPr lang="fr-FR" dirty="0">
              <a:solidFill>
                <a:srgbClr val="F08A17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523677CF-769E-417E-B311-20A6392DAC1A}"/>
              </a:ext>
            </a:extLst>
          </p:cNvPr>
          <p:cNvSpPr txBox="1"/>
          <p:nvPr/>
        </p:nvSpPr>
        <p:spPr>
          <a:xfrm>
            <a:off x="698240" y="115898"/>
            <a:ext cx="6374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u="sng" dirty="0">
                <a:solidFill>
                  <a:schemeClr val="accent4"/>
                </a:solidFill>
                <a:latin typeface="Arial Black" panose="020B0A04020102020204" pitchFamily="34" charset="0"/>
              </a:rPr>
              <a:t>Mon autodétermination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5BDEBE4-3E60-4A7E-917B-4212CA63287F}"/>
              </a:ext>
            </a:extLst>
          </p:cNvPr>
          <p:cNvSpPr txBox="1"/>
          <p:nvPr/>
        </p:nvSpPr>
        <p:spPr>
          <a:xfrm>
            <a:off x="223773" y="9799820"/>
            <a:ext cx="281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08A1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qui me retient au sol 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0A7A3DB-0D3A-4BF5-B1ED-0F90291F72D7}"/>
              </a:ext>
            </a:extLst>
          </p:cNvPr>
          <p:cNvSpPr txBox="1"/>
          <p:nvPr/>
        </p:nvSpPr>
        <p:spPr>
          <a:xfrm>
            <a:off x="5384355" y="5637653"/>
            <a:ext cx="2033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Flamme</a:t>
            </a:r>
          </a:p>
          <a:p>
            <a:r>
              <a:rPr lang="fr-FR" sz="16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me donne envie; le courage</a:t>
            </a:r>
          </a:p>
        </p:txBody>
      </p: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A9BBBDC8-FED8-224A-60AC-76B3C6189315}"/>
              </a:ext>
            </a:extLst>
          </p:cNvPr>
          <p:cNvGrpSpPr/>
          <p:nvPr/>
        </p:nvGrpSpPr>
        <p:grpSpPr>
          <a:xfrm>
            <a:off x="1631212" y="1149291"/>
            <a:ext cx="4415443" cy="8907818"/>
            <a:chOff x="2218645" y="796954"/>
            <a:chExt cx="4415443" cy="8907818"/>
          </a:xfrm>
        </p:grpSpPr>
        <p:sp>
          <p:nvSpPr>
            <p:cNvPr id="5" name="Forme libre : forme 4">
              <a:extLst>
                <a:ext uri="{FF2B5EF4-FFF2-40B4-BE49-F238E27FC236}">
                  <a16:creationId xmlns:a16="http://schemas.microsoft.com/office/drawing/2014/main" id="{460B6D4A-882A-C994-2DA3-9696B061DDAD}"/>
                </a:ext>
              </a:extLst>
            </p:cNvPr>
            <p:cNvSpPr/>
            <p:nvPr/>
          </p:nvSpPr>
          <p:spPr>
            <a:xfrm>
              <a:off x="3481483" y="7558731"/>
              <a:ext cx="308540" cy="266064"/>
            </a:xfrm>
            <a:custGeom>
              <a:avLst/>
              <a:gdLst>
                <a:gd name="connsiteX0" fmla="*/ -48 w 308540"/>
                <a:gd name="connsiteY0" fmla="*/ 111141 h 266064"/>
                <a:gd name="connsiteX1" fmla="*/ -48 w 308540"/>
                <a:gd name="connsiteY1" fmla="*/ 110356 h 266064"/>
                <a:gd name="connsiteX2" fmla="*/ -48 w 308540"/>
                <a:gd name="connsiteY2" fmla="*/ 110356 h 266064"/>
                <a:gd name="connsiteX3" fmla="*/ 63709 w 308540"/>
                <a:gd name="connsiteY3" fmla="*/ 48622 h 266064"/>
                <a:gd name="connsiteX4" fmla="*/ 97047 w 308540"/>
                <a:gd name="connsiteY4" fmla="*/ 58846 h 266064"/>
                <a:gd name="connsiteX5" fmla="*/ 163697 w 308540"/>
                <a:gd name="connsiteY5" fmla="*/ 624 h 266064"/>
                <a:gd name="connsiteX6" fmla="*/ 221335 w 308540"/>
                <a:gd name="connsiteY6" fmla="*/ 53529 h 266064"/>
                <a:gd name="connsiteX7" fmla="*/ 303647 w 308540"/>
                <a:gd name="connsiteY7" fmla="*/ 87355 h 266064"/>
                <a:gd name="connsiteX8" fmla="*/ 308493 w 308540"/>
                <a:gd name="connsiteY8" fmla="*/ 110356 h 266064"/>
                <a:gd name="connsiteX9" fmla="*/ 308493 w 308540"/>
                <a:gd name="connsiteY9" fmla="*/ 110356 h 266064"/>
                <a:gd name="connsiteX10" fmla="*/ 308493 w 308540"/>
                <a:gd name="connsiteY10" fmla="*/ 111141 h 266064"/>
                <a:gd name="connsiteX11" fmla="*/ 308493 w 308540"/>
                <a:gd name="connsiteY11" fmla="*/ 111141 h 266064"/>
                <a:gd name="connsiteX12" fmla="*/ 308493 w 308540"/>
                <a:gd name="connsiteY12" fmla="*/ 112274 h 266064"/>
                <a:gd name="connsiteX13" fmla="*/ 154223 w 308540"/>
                <a:gd name="connsiteY13" fmla="*/ 266544 h 266064"/>
                <a:gd name="connsiteX14" fmla="*/ -48 w 308540"/>
                <a:gd name="connsiteY14" fmla="*/ 112274 h 266064"/>
                <a:gd name="connsiteX15" fmla="*/ -48 w 308540"/>
                <a:gd name="connsiteY15" fmla="*/ 111141 h 26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08540" h="266064">
                  <a:moveTo>
                    <a:pt x="-48" y="111141"/>
                  </a:moveTo>
                  <a:lnTo>
                    <a:pt x="-48" y="110356"/>
                  </a:lnTo>
                  <a:lnTo>
                    <a:pt x="-48" y="110356"/>
                  </a:lnTo>
                  <a:cubicBezTo>
                    <a:pt x="510" y="75702"/>
                    <a:pt x="29054" y="48064"/>
                    <a:pt x="63709" y="48622"/>
                  </a:cubicBezTo>
                  <a:cubicBezTo>
                    <a:pt x="75562" y="48805"/>
                    <a:pt x="87119" y="52352"/>
                    <a:pt x="97047" y="58846"/>
                  </a:cubicBezTo>
                  <a:cubicBezTo>
                    <a:pt x="99374" y="24366"/>
                    <a:pt x="129217" y="-1703"/>
                    <a:pt x="163697" y="624"/>
                  </a:cubicBezTo>
                  <a:cubicBezTo>
                    <a:pt x="192921" y="2594"/>
                    <a:pt x="216872" y="24575"/>
                    <a:pt x="221335" y="53529"/>
                  </a:cubicBezTo>
                  <a:cubicBezTo>
                    <a:pt x="253409" y="40142"/>
                    <a:pt x="290260" y="55290"/>
                    <a:pt x="303647" y="87355"/>
                  </a:cubicBezTo>
                  <a:cubicBezTo>
                    <a:pt x="306698" y="94650"/>
                    <a:pt x="308336" y="102451"/>
                    <a:pt x="308493" y="110356"/>
                  </a:cubicBezTo>
                  <a:lnTo>
                    <a:pt x="308493" y="110356"/>
                  </a:lnTo>
                  <a:cubicBezTo>
                    <a:pt x="308493" y="110356"/>
                    <a:pt x="308493" y="110879"/>
                    <a:pt x="308493" y="111141"/>
                  </a:cubicBezTo>
                  <a:lnTo>
                    <a:pt x="308493" y="111141"/>
                  </a:lnTo>
                  <a:cubicBezTo>
                    <a:pt x="308493" y="111141"/>
                    <a:pt x="308493" y="111838"/>
                    <a:pt x="308493" y="112274"/>
                  </a:cubicBezTo>
                  <a:cubicBezTo>
                    <a:pt x="308493" y="197471"/>
                    <a:pt x="239420" y="266544"/>
                    <a:pt x="154223" y="266544"/>
                  </a:cubicBezTo>
                  <a:cubicBezTo>
                    <a:pt x="69025" y="266544"/>
                    <a:pt x="-48" y="197471"/>
                    <a:pt x="-48" y="112274"/>
                  </a:cubicBezTo>
                  <a:cubicBezTo>
                    <a:pt x="-48" y="111838"/>
                    <a:pt x="-48" y="111489"/>
                    <a:pt x="-48" y="111141"/>
                  </a:cubicBezTo>
                  <a:close/>
                </a:path>
              </a:pathLst>
            </a:custGeom>
            <a:solidFill>
              <a:srgbClr val="1F92B1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31A707E4-C83C-C7EF-E761-B27D2267AF54}"/>
                </a:ext>
              </a:extLst>
            </p:cNvPr>
            <p:cNvSpPr/>
            <p:nvPr/>
          </p:nvSpPr>
          <p:spPr>
            <a:xfrm>
              <a:off x="3481483" y="7558731"/>
              <a:ext cx="308540" cy="114931"/>
            </a:xfrm>
            <a:custGeom>
              <a:avLst/>
              <a:gdLst>
                <a:gd name="connsiteX0" fmla="*/ -48 w 308540"/>
                <a:gd name="connsiteY0" fmla="*/ 110444 h 114931"/>
                <a:gd name="connsiteX1" fmla="*/ -48 w 308540"/>
                <a:gd name="connsiteY1" fmla="*/ 110444 h 114931"/>
                <a:gd name="connsiteX2" fmla="*/ 63622 w 308540"/>
                <a:gd name="connsiteY2" fmla="*/ 48622 h 114931"/>
                <a:gd name="connsiteX3" fmla="*/ 97047 w 308540"/>
                <a:gd name="connsiteY3" fmla="*/ 58846 h 114931"/>
                <a:gd name="connsiteX4" fmla="*/ 163697 w 308540"/>
                <a:gd name="connsiteY4" fmla="*/ 624 h 114931"/>
                <a:gd name="connsiteX5" fmla="*/ 221335 w 308540"/>
                <a:gd name="connsiteY5" fmla="*/ 53529 h 114931"/>
                <a:gd name="connsiteX6" fmla="*/ 303647 w 308540"/>
                <a:gd name="connsiteY6" fmla="*/ 87355 h 114931"/>
                <a:gd name="connsiteX7" fmla="*/ 308493 w 308540"/>
                <a:gd name="connsiteY7" fmla="*/ 110356 h 114931"/>
                <a:gd name="connsiteX8" fmla="*/ 308493 w 308540"/>
                <a:gd name="connsiteY8" fmla="*/ 110356 h 114931"/>
                <a:gd name="connsiteX9" fmla="*/ 308493 w 308540"/>
                <a:gd name="connsiteY9" fmla="*/ 111141 h 114931"/>
                <a:gd name="connsiteX10" fmla="*/ 308493 w 308540"/>
                <a:gd name="connsiteY10" fmla="*/ 111141 h 114931"/>
                <a:gd name="connsiteX11" fmla="*/ 308493 w 308540"/>
                <a:gd name="connsiteY11" fmla="*/ 112274 h 114931"/>
                <a:gd name="connsiteX12" fmla="*/ 308493 w 308540"/>
                <a:gd name="connsiteY12" fmla="*/ 115411 h 114931"/>
                <a:gd name="connsiteX13" fmla="*/ 246000 w 308540"/>
                <a:gd name="connsiteY13" fmla="*/ 55446 h 114931"/>
                <a:gd name="connsiteX14" fmla="*/ 221509 w 308540"/>
                <a:gd name="connsiteY14" fmla="*/ 60327 h 114931"/>
                <a:gd name="connsiteX15" fmla="*/ 150126 w 308540"/>
                <a:gd name="connsiteY15" fmla="*/ 8006 h 114931"/>
                <a:gd name="connsiteX16" fmla="*/ 97221 w 308540"/>
                <a:gd name="connsiteY16" fmla="*/ 65644 h 114931"/>
                <a:gd name="connsiteX17" fmla="*/ 10498 w 308540"/>
                <a:gd name="connsiteY17" fmla="*/ 83912 h 114931"/>
                <a:gd name="connsiteX18" fmla="*/ 388 w 308540"/>
                <a:gd name="connsiteY18" fmla="*/ 115411 h 114931"/>
                <a:gd name="connsiteX19" fmla="*/ 388 w 308540"/>
                <a:gd name="connsiteY19" fmla="*/ 112274 h 114931"/>
                <a:gd name="connsiteX20" fmla="*/ 388 w 308540"/>
                <a:gd name="connsiteY20" fmla="*/ 111141 h 114931"/>
                <a:gd name="connsiteX21" fmla="*/ 388 w 308540"/>
                <a:gd name="connsiteY21" fmla="*/ 110008 h 114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08540" h="114931">
                  <a:moveTo>
                    <a:pt x="-48" y="110444"/>
                  </a:moveTo>
                  <a:lnTo>
                    <a:pt x="-48" y="110444"/>
                  </a:lnTo>
                  <a:cubicBezTo>
                    <a:pt x="458" y="75789"/>
                    <a:pt x="28967" y="48108"/>
                    <a:pt x="63622" y="48622"/>
                  </a:cubicBezTo>
                  <a:cubicBezTo>
                    <a:pt x="75510" y="48796"/>
                    <a:pt x="87102" y="52344"/>
                    <a:pt x="97047" y="58846"/>
                  </a:cubicBezTo>
                  <a:cubicBezTo>
                    <a:pt x="99374" y="24366"/>
                    <a:pt x="129217" y="-1703"/>
                    <a:pt x="163697" y="624"/>
                  </a:cubicBezTo>
                  <a:cubicBezTo>
                    <a:pt x="192921" y="2594"/>
                    <a:pt x="216872" y="24575"/>
                    <a:pt x="221335" y="53529"/>
                  </a:cubicBezTo>
                  <a:cubicBezTo>
                    <a:pt x="253409" y="40142"/>
                    <a:pt x="290260" y="55290"/>
                    <a:pt x="303647" y="87355"/>
                  </a:cubicBezTo>
                  <a:cubicBezTo>
                    <a:pt x="306698" y="94650"/>
                    <a:pt x="308336" y="102451"/>
                    <a:pt x="308493" y="110356"/>
                  </a:cubicBezTo>
                  <a:lnTo>
                    <a:pt x="308493" y="110356"/>
                  </a:lnTo>
                  <a:cubicBezTo>
                    <a:pt x="308493" y="110356"/>
                    <a:pt x="308493" y="110879"/>
                    <a:pt x="308493" y="111141"/>
                  </a:cubicBezTo>
                  <a:lnTo>
                    <a:pt x="308493" y="111141"/>
                  </a:lnTo>
                  <a:cubicBezTo>
                    <a:pt x="308493" y="111141"/>
                    <a:pt x="308493" y="111838"/>
                    <a:pt x="308493" y="112274"/>
                  </a:cubicBezTo>
                  <a:lnTo>
                    <a:pt x="308493" y="115411"/>
                  </a:lnTo>
                  <a:cubicBezTo>
                    <a:pt x="307090" y="81908"/>
                    <a:pt x="279530" y="55464"/>
                    <a:pt x="246000" y="55446"/>
                  </a:cubicBezTo>
                  <a:cubicBezTo>
                    <a:pt x="237590" y="55429"/>
                    <a:pt x="229266" y="57085"/>
                    <a:pt x="221509" y="60327"/>
                  </a:cubicBezTo>
                  <a:cubicBezTo>
                    <a:pt x="216245" y="26170"/>
                    <a:pt x="184292" y="2742"/>
                    <a:pt x="150126" y="8006"/>
                  </a:cubicBezTo>
                  <a:cubicBezTo>
                    <a:pt x="121181" y="12469"/>
                    <a:pt x="99191" y="36420"/>
                    <a:pt x="97221" y="65644"/>
                  </a:cubicBezTo>
                  <a:cubicBezTo>
                    <a:pt x="68232" y="46739"/>
                    <a:pt x="29403" y="54923"/>
                    <a:pt x="10498" y="83912"/>
                  </a:cubicBezTo>
                  <a:cubicBezTo>
                    <a:pt x="4371" y="93317"/>
                    <a:pt x="876" y="104194"/>
                    <a:pt x="388" y="115411"/>
                  </a:cubicBezTo>
                  <a:cubicBezTo>
                    <a:pt x="388" y="114366"/>
                    <a:pt x="388" y="113320"/>
                    <a:pt x="388" y="112274"/>
                  </a:cubicBezTo>
                  <a:cubicBezTo>
                    <a:pt x="388" y="111228"/>
                    <a:pt x="388" y="111489"/>
                    <a:pt x="388" y="111141"/>
                  </a:cubicBezTo>
                  <a:lnTo>
                    <a:pt x="388" y="110008"/>
                  </a:lnTo>
                  <a:close/>
                </a:path>
              </a:pathLst>
            </a:custGeom>
            <a:solidFill>
              <a:srgbClr val="62BDCE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0B795811-BAD7-D873-25FC-BBFAAC0BEB9A}"/>
                </a:ext>
              </a:extLst>
            </p:cNvPr>
            <p:cNvSpPr/>
            <p:nvPr/>
          </p:nvSpPr>
          <p:spPr>
            <a:xfrm>
              <a:off x="3315185" y="7786184"/>
              <a:ext cx="641398" cy="762314"/>
            </a:xfrm>
            <a:custGeom>
              <a:avLst/>
              <a:gdLst>
                <a:gd name="connsiteX0" fmla="*/ 641351 w 641398"/>
                <a:gd name="connsiteY0" fmla="*/ 447341 h 762314"/>
                <a:gd name="connsiteX1" fmla="*/ 315361 w 641398"/>
                <a:gd name="connsiteY1" fmla="*/ 762749 h 762314"/>
                <a:gd name="connsiteX2" fmla="*/ -48 w 641398"/>
                <a:gd name="connsiteY2" fmla="*/ 447341 h 762314"/>
                <a:gd name="connsiteX3" fmla="*/ 320695 w 641398"/>
                <a:gd name="connsiteY3" fmla="*/ 480 h 762314"/>
                <a:gd name="connsiteX4" fmla="*/ 641351 w 641398"/>
                <a:gd name="connsiteY4" fmla="*/ 447341 h 762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1398" h="762314">
                  <a:moveTo>
                    <a:pt x="641351" y="447341"/>
                  </a:moveTo>
                  <a:cubicBezTo>
                    <a:pt x="638431" y="624455"/>
                    <a:pt x="492484" y="765669"/>
                    <a:pt x="315361" y="762749"/>
                  </a:cubicBezTo>
                  <a:cubicBezTo>
                    <a:pt x="142360" y="759899"/>
                    <a:pt x="2802" y="620341"/>
                    <a:pt x="-48" y="447341"/>
                  </a:cubicBezTo>
                  <a:cubicBezTo>
                    <a:pt x="-48" y="157016"/>
                    <a:pt x="320695" y="480"/>
                    <a:pt x="320695" y="480"/>
                  </a:cubicBezTo>
                  <a:cubicBezTo>
                    <a:pt x="320695" y="480"/>
                    <a:pt x="641351" y="159544"/>
                    <a:pt x="641351" y="447341"/>
                  </a:cubicBezTo>
                  <a:close/>
                </a:path>
              </a:pathLst>
            </a:custGeom>
            <a:solidFill>
              <a:srgbClr val="1FBFC8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19D2D94-025E-2F45-60D1-48937FB19AA2}"/>
                </a:ext>
              </a:extLst>
            </p:cNvPr>
            <p:cNvSpPr/>
            <p:nvPr/>
          </p:nvSpPr>
          <p:spPr>
            <a:xfrm>
              <a:off x="3315098" y="7786184"/>
              <a:ext cx="641398" cy="762314"/>
            </a:xfrm>
            <a:custGeom>
              <a:avLst/>
              <a:gdLst>
                <a:gd name="connsiteX0" fmla="*/ 320695 w 641398"/>
                <a:gd name="connsiteY0" fmla="*/ 480 h 762314"/>
                <a:gd name="connsiteX1" fmla="*/ 35687 w 641398"/>
                <a:gd name="connsiteY1" fmla="*/ 397573 h 762314"/>
                <a:gd name="connsiteX2" fmla="*/ 320695 w 641398"/>
                <a:gd name="connsiteY2" fmla="*/ 682581 h 762314"/>
                <a:gd name="connsiteX3" fmla="*/ 605703 w 641398"/>
                <a:gd name="connsiteY3" fmla="*/ 397573 h 762314"/>
                <a:gd name="connsiteX4" fmla="*/ 321567 w 641398"/>
                <a:gd name="connsiteY4" fmla="*/ 915 h 762314"/>
                <a:gd name="connsiteX5" fmla="*/ 641351 w 641398"/>
                <a:gd name="connsiteY5" fmla="*/ 447341 h 762314"/>
                <a:gd name="connsiteX6" fmla="*/ 315361 w 641398"/>
                <a:gd name="connsiteY6" fmla="*/ 762749 h 762314"/>
                <a:gd name="connsiteX7" fmla="*/ -48 w 641398"/>
                <a:gd name="connsiteY7" fmla="*/ 447341 h 762314"/>
                <a:gd name="connsiteX8" fmla="*/ 320695 w 641398"/>
                <a:gd name="connsiteY8" fmla="*/ 480 h 762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1398" h="762314">
                  <a:moveTo>
                    <a:pt x="320695" y="480"/>
                  </a:moveTo>
                  <a:cubicBezTo>
                    <a:pt x="320695" y="480"/>
                    <a:pt x="35687" y="139933"/>
                    <a:pt x="35687" y="397573"/>
                  </a:cubicBezTo>
                  <a:cubicBezTo>
                    <a:pt x="35687" y="554981"/>
                    <a:pt x="163287" y="682581"/>
                    <a:pt x="320695" y="682581"/>
                  </a:cubicBezTo>
                  <a:cubicBezTo>
                    <a:pt x="478103" y="682581"/>
                    <a:pt x="605703" y="554981"/>
                    <a:pt x="605703" y="397573"/>
                  </a:cubicBezTo>
                  <a:cubicBezTo>
                    <a:pt x="605703" y="150043"/>
                    <a:pt x="338737" y="9718"/>
                    <a:pt x="321567" y="915"/>
                  </a:cubicBezTo>
                  <a:cubicBezTo>
                    <a:pt x="339696" y="10154"/>
                    <a:pt x="641351" y="168172"/>
                    <a:pt x="641351" y="447341"/>
                  </a:cubicBezTo>
                  <a:cubicBezTo>
                    <a:pt x="638431" y="624455"/>
                    <a:pt x="492485" y="765669"/>
                    <a:pt x="315361" y="762749"/>
                  </a:cubicBezTo>
                  <a:cubicBezTo>
                    <a:pt x="142361" y="759899"/>
                    <a:pt x="2803" y="620341"/>
                    <a:pt x="-48" y="447341"/>
                  </a:cubicBezTo>
                  <a:cubicBezTo>
                    <a:pt x="-48" y="157016"/>
                    <a:pt x="320695" y="480"/>
                    <a:pt x="320695" y="480"/>
                  </a:cubicBezTo>
                  <a:close/>
                </a:path>
              </a:pathLst>
            </a:custGeom>
            <a:solidFill>
              <a:srgbClr val="1FAABA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F609BA20-F6E6-3D49-5A36-BB259215086A}"/>
                </a:ext>
              </a:extLst>
            </p:cNvPr>
            <p:cNvSpPr/>
            <p:nvPr/>
          </p:nvSpPr>
          <p:spPr>
            <a:xfrm rot="10800000">
              <a:off x="3562802" y="7777730"/>
              <a:ext cx="146164" cy="53951"/>
            </a:xfrm>
            <a:custGeom>
              <a:avLst/>
              <a:gdLst>
                <a:gd name="connsiteX0" fmla="*/ 121364 w 146164"/>
                <a:gd name="connsiteY0" fmla="*/ 479 h 53951"/>
                <a:gd name="connsiteX1" fmla="*/ 146117 w 146164"/>
                <a:gd name="connsiteY1" fmla="*/ 479 h 53951"/>
                <a:gd name="connsiteX2" fmla="*/ 146117 w 146164"/>
                <a:gd name="connsiteY2" fmla="*/ 54431 h 53951"/>
                <a:gd name="connsiteX3" fmla="*/ 121364 w 146164"/>
                <a:gd name="connsiteY3" fmla="*/ 54431 h 53951"/>
                <a:gd name="connsiteX4" fmla="*/ 24705 w 146164"/>
                <a:gd name="connsiteY4" fmla="*/ 54431 h 53951"/>
                <a:gd name="connsiteX5" fmla="*/ -47 w 146164"/>
                <a:gd name="connsiteY5" fmla="*/ 54431 h 53951"/>
                <a:gd name="connsiteX6" fmla="*/ -47 w 146164"/>
                <a:gd name="connsiteY6" fmla="*/ 479 h 53951"/>
                <a:gd name="connsiteX7" fmla="*/ 24705 w 146164"/>
                <a:gd name="connsiteY7" fmla="*/ 479 h 5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6164" h="53951">
                  <a:moveTo>
                    <a:pt x="121364" y="479"/>
                  </a:moveTo>
                  <a:cubicBezTo>
                    <a:pt x="135035" y="479"/>
                    <a:pt x="146117" y="479"/>
                    <a:pt x="146117" y="479"/>
                  </a:cubicBezTo>
                  <a:lnTo>
                    <a:pt x="146117" y="54431"/>
                  </a:lnTo>
                  <a:cubicBezTo>
                    <a:pt x="146117" y="54431"/>
                    <a:pt x="135035" y="54431"/>
                    <a:pt x="121364" y="54431"/>
                  </a:cubicBezTo>
                  <a:lnTo>
                    <a:pt x="24705" y="54431"/>
                  </a:lnTo>
                  <a:cubicBezTo>
                    <a:pt x="11035" y="54431"/>
                    <a:pt x="-47" y="54431"/>
                    <a:pt x="-47" y="54431"/>
                  </a:cubicBezTo>
                  <a:lnTo>
                    <a:pt x="-47" y="479"/>
                  </a:lnTo>
                  <a:cubicBezTo>
                    <a:pt x="-47" y="479"/>
                    <a:pt x="11035" y="479"/>
                    <a:pt x="24705" y="479"/>
                  </a:cubicBezTo>
                  <a:close/>
                </a:path>
              </a:pathLst>
            </a:custGeom>
            <a:solidFill>
              <a:srgbClr val="F0AB17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BFEA13FF-923D-46AF-98B8-910FE4B61F26}"/>
                </a:ext>
              </a:extLst>
            </p:cNvPr>
            <p:cNvSpPr/>
            <p:nvPr/>
          </p:nvSpPr>
          <p:spPr>
            <a:xfrm>
              <a:off x="3497259" y="7797777"/>
              <a:ext cx="114787" cy="391689"/>
            </a:xfrm>
            <a:custGeom>
              <a:avLst/>
              <a:gdLst>
                <a:gd name="connsiteX0" fmla="*/ -48 w 114787"/>
                <a:gd name="connsiteY0" fmla="*/ 392169 h 391689"/>
                <a:gd name="connsiteX1" fmla="*/ 23485 w 114787"/>
                <a:gd name="connsiteY1" fmla="*/ 392169 h 391689"/>
                <a:gd name="connsiteX2" fmla="*/ 114740 w 114787"/>
                <a:gd name="connsiteY2" fmla="*/ 14250 h 391689"/>
                <a:gd name="connsiteX3" fmla="*/ 95391 w 114787"/>
                <a:gd name="connsiteY3" fmla="*/ 480 h 391689"/>
                <a:gd name="connsiteX4" fmla="*/ -48 w 114787"/>
                <a:gd name="connsiteY4" fmla="*/ 392169 h 391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787" h="391689">
                  <a:moveTo>
                    <a:pt x="-48" y="392169"/>
                  </a:moveTo>
                  <a:lnTo>
                    <a:pt x="23485" y="392169"/>
                  </a:lnTo>
                  <a:cubicBezTo>
                    <a:pt x="23485" y="146121"/>
                    <a:pt x="113868" y="15558"/>
                    <a:pt x="114740" y="14250"/>
                  </a:cubicBezTo>
                  <a:lnTo>
                    <a:pt x="95391" y="480"/>
                  </a:lnTo>
                  <a:cubicBezTo>
                    <a:pt x="91730" y="5970"/>
                    <a:pt x="-48" y="137928"/>
                    <a:pt x="-48" y="392169"/>
                  </a:cubicBezTo>
                  <a:close/>
                </a:path>
              </a:pathLst>
            </a:custGeom>
            <a:solidFill>
              <a:srgbClr val="F0AB17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3" name="Forme libre : forme 22">
              <a:extLst>
                <a:ext uri="{FF2B5EF4-FFF2-40B4-BE49-F238E27FC236}">
                  <a16:creationId xmlns:a16="http://schemas.microsoft.com/office/drawing/2014/main" id="{7FFA581C-18B8-7621-5B79-3A4BF7515C01}"/>
                </a:ext>
              </a:extLst>
            </p:cNvPr>
            <p:cNvSpPr/>
            <p:nvPr/>
          </p:nvSpPr>
          <p:spPr>
            <a:xfrm>
              <a:off x="3577183" y="7797777"/>
              <a:ext cx="115136" cy="391689"/>
            </a:xfrm>
            <a:custGeom>
              <a:avLst/>
              <a:gdLst>
                <a:gd name="connsiteX0" fmla="*/ -48 w 115136"/>
                <a:gd name="connsiteY0" fmla="*/ 392169 h 391689"/>
                <a:gd name="connsiteX1" fmla="*/ 23747 w 115136"/>
                <a:gd name="connsiteY1" fmla="*/ 392169 h 391689"/>
                <a:gd name="connsiteX2" fmla="*/ 115089 w 115136"/>
                <a:gd name="connsiteY2" fmla="*/ 14250 h 391689"/>
                <a:gd name="connsiteX3" fmla="*/ 95652 w 115136"/>
                <a:gd name="connsiteY3" fmla="*/ 480 h 391689"/>
                <a:gd name="connsiteX4" fmla="*/ -48 w 115136"/>
                <a:gd name="connsiteY4" fmla="*/ 392169 h 391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136" h="391689">
                  <a:moveTo>
                    <a:pt x="-48" y="392169"/>
                  </a:moveTo>
                  <a:lnTo>
                    <a:pt x="23747" y="392169"/>
                  </a:lnTo>
                  <a:cubicBezTo>
                    <a:pt x="23747" y="146121"/>
                    <a:pt x="114130" y="15558"/>
                    <a:pt x="115089" y="14250"/>
                  </a:cubicBezTo>
                  <a:lnTo>
                    <a:pt x="95652" y="480"/>
                  </a:lnTo>
                  <a:cubicBezTo>
                    <a:pt x="91730" y="5970"/>
                    <a:pt x="-48" y="137928"/>
                    <a:pt x="-48" y="392169"/>
                  </a:cubicBezTo>
                  <a:close/>
                </a:path>
              </a:pathLst>
            </a:custGeom>
            <a:solidFill>
              <a:srgbClr val="F0AB17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0" name="Forme libre : forme 29">
              <a:extLst>
                <a:ext uri="{FF2B5EF4-FFF2-40B4-BE49-F238E27FC236}">
                  <a16:creationId xmlns:a16="http://schemas.microsoft.com/office/drawing/2014/main" id="{C19539B7-AD56-D59F-B5CA-99834F9DA7BD}"/>
                </a:ext>
              </a:extLst>
            </p:cNvPr>
            <p:cNvSpPr/>
            <p:nvPr/>
          </p:nvSpPr>
          <p:spPr>
            <a:xfrm>
              <a:off x="5193536" y="7558731"/>
              <a:ext cx="308540" cy="266064"/>
            </a:xfrm>
            <a:custGeom>
              <a:avLst/>
              <a:gdLst>
                <a:gd name="connsiteX0" fmla="*/ 308493 w 308540"/>
                <a:gd name="connsiteY0" fmla="*/ 111141 h 266064"/>
                <a:gd name="connsiteX1" fmla="*/ 308493 w 308540"/>
                <a:gd name="connsiteY1" fmla="*/ 110356 h 266064"/>
                <a:gd name="connsiteX2" fmla="*/ 308493 w 308540"/>
                <a:gd name="connsiteY2" fmla="*/ 110356 h 266064"/>
                <a:gd name="connsiteX3" fmla="*/ 244737 w 308540"/>
                <a:gd name="connsiteY3" fmla="*/ 48622 h 266064"/>
                <a:gd name="connsiteX4" fmla="*/ 211398 w 308540"/>
                <a:gd name="connsiteY4" fmla="*/ 58846 h 266064"/>
                <a:gd name="connsiteX5" fmla="*/ 144748 w 308540"/>
                <a:gd name="connsiteY5" fmla="*/ 624 h 266064"/>
                <a:gd name="connsiteX6" fmla="*/ 87111 w 308540"/>
                <a:gd name="connsiteY6" fmla="*/ 53529 h 266064"/>
                <a:gd name="connsiteX7" fmla="*/ 4798 w 308540"/>
                <a:gd name="connsiteY7" fmla="*/ 87355 h 266064"/>
                <a:gd name="connsiteX8" fmla="*/ -48 w 308540"/>
                <a:gd name="connsiteY8" fmla="*/ 110356 h 266064"/>
                <a:gd name="connsiteX9" fmla="*/ -48 w 308540"/>
                <a:gd name="connsiteY9" fmla="*/ 110356 h 266064"/>
                <a:gd name="connsiteX10" fmla="*/ -48 w 308540"/>
                <a:gd name="connsiteY10" fmla="*/ 111141 h 266064"/>
                <a:gd name="connsiteX11" fmla="*/ -48 w 308540"/>
                <a:gd name="connsiteY11" fmla="*/ 111141 h 266064"/>
                <a:gd name="connsiteX12" fmla="*/ -48 w 308540"/>
                <a:gd name="connsiteY12" fmla="*/ 112274 h 266064"/>
                <a:gd name="connsiteX13" fmla="*/ 154223 w 308540"/>
                <a:gd name="connsiteY13" fmla="*/ 266544 h 266064"/>
                <a:gd name="connsiteX14" fmla="*/ 308493 w 308540"/>
                <a:gd name="connsiteY14" fmla="*/ 112274 h 266064"/>
                <a:gd name="connsiteX15" fmla="*/ 308493 w 308540"/>
                <a:gd name="connsiteY15" fmla="*/ 111141 h 266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08540" h="266064">
                  <a:moveTo>
                    <a:pt x="308493" y="111141"/>
                  </a:moveTo>
                  <a:lnTo>
                    <a:pt x="308493" y="110356"/>
                  </a:lnTo>
                  <a:lnTo>
                    <a:pt x="308493" y="110356"/>
                  </a:lnTo>
                  <a:cubicBezTo>
                    <a:pt x="307935" y="75702"/>
                    <a:pt x="279391" y="48064"/>
                    <a:pt x="244737" y="48622"/>
                  </a:cubicBezTo>
                  <a:cubicBezTo>
                    <a:pt x="232883" y="48805"/>
                    <a:pt x="221326" y="52352"/>
                    <a:pt x="211398" y="58846"/>
                  </a:cubicBezTo>
                  <a:cubicBezTo>
                    <a:pt x="209071" y="24366"/>
                    <a:pt x="179228" y="-1703"/>
                    <a:pt x="144748" y="624"/>
                  </a:cubicBezTo>
                  <a:cubicBezTo>
                    <a:pt x="115524" y="2594"/>
                    <a:pt x="91573" y="24575"/>
                    <a:pt x="87111" y="53529"/>
                  </a:cubicBezTo>
                  <a:cubicBezTo>
                    <a:pt x="55036" y="40142"/>
                    <a:pt x="18186" y="55290"/>
                    <a:pt x="4798" y="87355"/>
                  </a:cubicBezTo>
                  <a:cubicBezTo>
                    <a:pt x="1757" y="94650"/>
                    <a:pt x="109" y="102451"/>
                    <a:pt x="-48" y="110356"/>
                  </a:cubicBezTo>
                  <a:lnTo>
                    <a:pt x="-48" y="110356"/>
                  </a:lnTo>
                  <a:cubicBezTo>
                    <a:pt x="-48" y="110356"/>
                    <a:pt x="-48" y="110879"/>
                    <a:pt x="-48" y="111141"/>
                  </a:cubicBezTo>
                  <a:lnTo>
                    <a:pt x="-48" y="111141"/>
                  </a:lnTo>
                  <a:cubicBezTo>
                    <a:pt x="-48" y="111141"/>
                    <a:pt x="-48" y="111838"/>
                    <a:pt x="-48" y="112274"/>
                  </a:cubicBezTo>
                  <a:cubicBezTo>
                    <a:pt x="-48" y="197471"/>
                    <a:pt x="69025" y="266544"/>
                    <a:pt x="154223" y="266544"/>
                  </a:cubicBezTo>
                  <a:cubicBezTo>
                    <a:pt x="239420" y="266544"/>
                    <a:pt x="308493" y="197471"/>
                    <a:pt x="308493" y="112274"/>
                  </a:cubicBezTo>
                  <a:cubicBezTo>
                    <a:pt x="308493" y="111838"/>
                    <a:pt x="308493" y="111489"/>
                    <a:pt x="308493" y="111141"/>
                  </a:cubicBezTo>
                  <a:close/>
                </a:path>
              </a:pathLst>
            </a:custGeom>
            <a:solidFill>
              <a:srgbClr val="1F92B1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2" name="Forme libre : forme 31">
              <a:extLst>
                <a:ext uri="{FF2B5EF4-FFF2-40B4-BE49-F238E27FC236}">
                  <a16:creationId xmlns:a16="http://schemas.microsoft.com/office/drawing/2014/main" id="{BF0A1A64-1647-730D-227D-85CB7FDF547B}"/>
                </a:ext>
              </a:extLst>
            </p:cNvPr>
            <p:cNvSpPr/>
            <p:nvPr/>
          </p:nvSpPr>
          <p:spPr>
            <a:xfrm>
              <a:off x="5193536" y="7558731"/>
              <a:ext cx="308540" cy="114931"/>
            </a:xfrm>
            <a:custGeom>
              <a:avLst/>
              <a:gdLst>
                <a:gd name="connsiteX0" fmla="*/ 308493 w 308540"/>
                <a:gd name="connsiteY0" fmla="*/ 110444 h 114931"/>
                <a:gd name="connsiteX1" fmla="*/ 308493 w 308540"/>
                <a:gd name="connsiteY1" fmla="*/ 110444 h 114931"/>
                <a:gd name="connsiteX2" fmla="*/ 244824 w 308540"/>
                <a:gd name="connsiteY2" fmla="*/ 48622 h 114931"/>
                <a:gd name="connsiteX3" fmla="*/ 211398 w 308540"/>
                <a:gd name="connsiteY3" fmla="*/ 58846 h 114931"/>
                <a:gd name="connsiteX4" fmla="*/ 144748 w 308540"/>
                <a:gd name="connsiteY4" fmla="*/ 624 h 114931"/>
                <a:gd name="connsiteX5" fmla="*/ 87111 w 308540"/>
                <a:gd name="connsiteY5" fmla="*/ 53529 h 114931"/>
                <a:gd name="connsiteX6" fmla="*/ 4798 w 308540"/>
                <a:gd name="connsiteY6" fmla="*/ 87355 h 114931"/>
                <a:gd name="connsiteX7" fmla="*/ -48 w 308540"/>
                <a:gd name="connsiteY7" fmla="*/ 110356 h 114931"/>
                <a:gd name="connsiteX8" fmla="*/ -48 w 308540"/>
                <a:gd name="connsiteY8" fmla="*/ 110356 h 114931"/>
                <a:gd name="connsiteX9" fmla="*/ -48 w 308540"/>
                <a:gd name="connsiteY9" fmla="*/ 111141 h 114931"/>
                <a:gd name="connsiteX10" fmla="*/ -48 w 308540"/>
                <a:gd name="connsiteY10" fmla="*/ 111141 h 114931"/>
                <a:gd name="connsiteX11" fmla="*/ -48 w 308540"/>
                <a:gd name="connsiteY11" fmla="*/ 112274 h 114931"/>
                <a:gd name="connsiteX12" fmla="*/ -48 w 308540"/>
                <a:gd name="connsiteY12" fmla="*/ 115411 h 114931"/>
                <a:gd name="connsiteX13" fmla="*/ 62445 w 308540"/>
                <a:gd name="connsiteY13" fmla="*/ 55446 h 114931"/>
                <a:gd name="connsiteX14" fmla="*/ 86936 w 308540"/>
                <a:gd name="connsiteY14" fmla="*/ 60327 h 114931"/>
                <a:gd name="connsiteX15" fmla="*/ 158319 w 308540"/>
                <a:gd name="connsiteY15" fmla="*/ 8006 h 114931"/>
                <a:gd name="connsiteX16" fmla="*/ 211224 w 308540"/>
                <a:gd name="connsiteY16" fmla="*/ 65644 h 114931"/>
                <a:gd name="connsiteX17" fmla="*/ 297947 w 308540"/>
                <a:gd name="connsiteY17" fmla="*/ 83912 h 114931"/>
                <a:gd name="connsiteX18" fmla="*/ 308057 w 308540"/>
                <a:gd name="connsiteY18" fmla="*/ 115411 h 114931"/>
                <a:gd name="connsiteX19" fmla="*/ 308057 w 308540"/>
                <a:gd name="connsiteY19" fmla="*/ 112274 h 114931"/>
                <a:gd name="connsiteX20" fmla="*/ 308057 w 308540"/>
                <a:gd name="connsiteY20" fmla="*/ 111141 h 114931"/>
                <a:gd name="connsiteX21" fmla="*/ 308057 w 308540"/>
                <a:gd name="connsiteY21" fmla="*/ 110008 h 114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08540" h="114931">
                  <a:moveTo>
                    <a:pt x="308493" y="110444"/>
                  </a:moveTo>
                  <a:lnTo>
                    <a:pt x="308493" y="110444"/>
                  </a:lnTo>
                  <a:cubicBezTo>
                    <a:pt x="307987" y="75789"/>
                    <a:pt x="279478" y="48108"/>
                    <a:pt x="244824" y="48622"/>
                  </a:cubicBezTo>
                  <a:cubicBezTo>
                    <a:pt x="232935" y="48796"/>
                    <a:pt x="221343" y="52344"/>
                    <a:pt x="211398" y="58846"/>
                  </a:cubicBezTo>
                  <a:cubicBezTo>
                    <a:pt x="209071" y="24366"/>
                    <a:pt x="179228" y="-1703"/>
                    <a:pt x="144748" y="624"/>
                  </a:cubicBezTo>
                  <a:cubicBezTo>
                    <a:pt x="115524" y="2594"/>
                    <a:pt x="91573" y="24575"/>
                    <a:pt x="87111" y="53529"/>
                  </a:cubicBezTo>
                  <a:cubicBezTo>
                    <a:pt x="55036" y="40142"/>
                    <a:pt x="18186" y="55290"/>
                    <a:pt x="4798" y="87355"/>
                  </a:cubicBezTo>
                  <a:cubicBezTo>
                    <a:pt x="1748" y="94650"/>
                    <a:pt x="109" y="102451"/>
                    <a:pt x="-48" y="110356"/>
                  </a:cubicBezTo>
                  <a:lnTo>
                    <a:pt x="-48" y="110356"/>
                  </a:lnTo>
                  <a:cubicBezTo>
                    <a:pt x="-48" y="110356"/>
                    <a:pt x="-48" y="110879"/>
                    <a:pt x="-48" y="111141"/>
                  </a:cubicBezTo>
                  <a:lnTo>
                    <a:pt x="-48" y="111141"/>
                  </a:lnTo>
                  <a:cubicBezTo>
                    <a:pt x="-48" y="111141"/>
                    <a:pt x="-48" y="111838"/>
                    <a:pt x="-48" y="112274"/>
                  </a:cubicBezTo>
                  <a:lnTo>
                    <a:pt x="-48" y="115411"/>
                  </a:lnTo>
                  <a:cubicBezTo>
                    <a:pt x="1355" y="81908"/>
                    <a:pt x="28915" y="55464"/>
                    <a:pt x="62445" y="55446"/>
                  </a:cubicBezTo>
                  <a:cubicBezTo>
                    <a:pt x="70856" y="55429"/>
                    <a:pt x="79179" y="57085"/>
                    <a:pt x="86936" y="60327"/>
                  </a:cubicBezTo>
                  <a:cubicBezTo>
                    <a:pt x="92201" y="26170"/>
                    <a:pt x="124153" y="2742"/>
                    <a:pt x="158319" y="8006"/>
                  </a:cubicBezTo>
                  <a:cubicBezTo>
                    <a:pt x="187264" y="12469"/>
                    <a:pt x="209254" y="36420"/>
                    <a:pt x="211224" y="65644"/>
                  </a:cubicBezTo>
                  <a:cubicBezTo>
                    <a:pt x="240213" y="46739"/>
                    <a:pt x="279042" y="54923"/>
                    <a:pt x="297947" y="83912"/>
                  </a:cubicBezTo>
                  <a:cubicBezTo>
                    <a:pt x="304074" y="93317"/>
                    <a:pt x="307569" y="104194"/>
                    <a:pt x="308057" y="115411"/>
                  </a:cubicBezTo>
                  <a:cubicBezTo>
                    <a:pt x="308057" y="114366"/>
                    <a:pt x="308057" y="113320"/>
                    <a:pt x="308057" y="112274"/>
                  </a:cubicBezTo>
                  <a:cubicBezTo>
                    <a:pt x="308057" y="111228"/>
                    <a:pt x="308057" y="111489"/>
                    <a:pt x="308057" y="111141"/>
                  </a:cubicBezTo>
                  <a:lnTo>
                    <a:pt x="308057" y="110008"/>
                  </a:lnTo>
                  <a:close/>
                </a:path>
              </a:pathLst>
            </a:custGeom>
            <a:solidFill>
              <a:srgbClr val="62BDCE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3" name="Forme libre : forme 32">
              <a:extLst>
                <a:ext uri="{FF2B5EF4-FFF2-40B4-BE49-F238E27FC236}">
                  <a16:creationId xmlns:a16="http://schemas.microsoft.com/office/drawing/2014/main" id="{17771E55-FC0B-32C8-1AB9-11835388807F}"/>
                </a:ext>
              </a:extLst>
            </p:cNvPr>
            <p:cNvSpPr/>
            <p:nvPr/>
          </p:nvSpPr>
          <p:spPr>
            <a:xfrm>
              <a:off x="5027063" y="7786184"/>
              <a:ext cx="641398" cy="762314"/>
            </a:xfrm>
            <a:custGeom>
              <a:avLst/>
              <a:gdLst>
                <a:gd name="connsiteX0" fmla="*/ -48 w 641398"/>
                <a:gd name="connsiteY0" fmla="*/ 447341 h 762314"/>
                <a:gd name="connsiteX1" fmla="*/ 325942 w 641398"/>
                <a:gd name="connsiteY1" fmla="*/ 762749 h 762314"/>
                <a:gd name="connsiteX2" fmla="*/ 641351 w 641398"/>
                <a:gd name="connsiteY2" fmla="*/ 447341 h 762314"/>
                <a:gd name="connsiteX3" fmla="*/ 320608 w 641398"/>
                <a:gd name="connsiteY3" fmla="*/ 480 h 762314"/>
                <a:gd name="connsiteX4" fmla="*/ -48 w 641398"/>
                <a:gd name="connsiteY4" fmla="*/ 447341 h 762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1398" h="762314">
                  <a:moveTo>
                    <a:pt x="-48" y="447341"/>
                  </a:moveTo>
                  <a:cubicBezTo>
                    <a:pt x="2872" y="624455"/>
                    <a:pt x="148819" y="765669"/>
                    <a:pt x="325942" y="762749"/>
                  </a:cubicBezTo>
                  <a:cubicBezTo>
                    <a:pt x="498943" y="759899"/>
                    <a:pt x="638501" y="620341"/>
                    <a:pt x="641351" y="447341"/>
                  </a:cubicBezTo>
                  <a:cubicBezTo>
                    <a:pt x="641351" y="157016"/>
                    <a:pt x="320608" y="480"/>
                    <a:pt x="320608" y="480"/>
                  </a:cubicBezTo>
                  <a:cubicBezTo>
                    <a:pt x="320608" y="480"/>
                    <a:pt x="-48" y="159544"/>
                    <a:pt x="-48" y="447341"/>
                  </a:cubicBezTo>
                  <a:close/>
                </a:path>
              </a:pathLst>
            </a:custGeom>
            <a:solidFill>
              <a:srgbClr val="1FBFC8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5" name="Forme libre : forme 34">
              <a:extLst>
                <a:ext uri="{FF2B5EF4-FFF2-40B4-BE49-F238E27FC236}">
                  <a16:creationId xmlns:a16="http://schemas.microsoft.com/office/drawing/2014/main" id="{9429FC08-D0F7-1695-675E-44CB92AC5C14}"/>
                </a:ext>
              </a:extLst>
            </p:cNvPr>
            <p:cNvSpPr/>
            <p:nvPr/>
          </p:nvSpPr>
          <p:spPr>
            <a:xfrm>
              <a:off x="5027063" y="7786184"/>
              <a:ext cx="641398" cy="762314"/>
            </a:xfrm>
            <a:custGeom>
              <a:avLst/>
              <a:gdLst>
                <a:gd name="connsiteX0" fmla="*/ 320608 w 641398"/>
                <a:gd name="connsiteY0" fmla="*/ 480 h 762314"/>
                <a:gd name="connsiteX1" fmla="*/ 605616 w 641398"/>
                <a:gd name="connsiteY1" fmla="*/ 397573 h 762314"/>
                <a:gd name="connsiteX2" fmla="*/ 320608 w 641398"/>
                <a:gd name="connsiteY2" fmla="*/ 682581 h 762314"/>
                <a:gd name="connsiteX3" fmla="*/ 35600 w 641398"/>
                <a:gd name="connsiteY3" fmla="*/ 397573 h 762314"/>
                <a:gd name="connsiteX4" fmla="*/ 319737 w 641398"/>
                <a:gd name="connsiteY4" fmla="*/ 915 h 762314"/>
                <a:gd name="connsiteX5" fmla="*/ -48 w 641398"/>
                <a:gd name="connsiteY5" fmla="*/ 447341 h 762314"/>
                <a:gd name="connsiteX6" fmla="*/ 325942 w 641398"/>
                <a:gd name="connsiteY6" fmla="*/ 762749 h 762314"/>
                <a:gd name="connsiteX7" fmla="*/ 641351 w 641398"/>
                <a:gd name="connsiteY7" fmla="*/ 447341 h 762314"/>
                <a:gd name="connsiteX8" fmla="*/ 320608 w 641398"/>
                <a:gd name="connsiteY8" fmla="*/ 480 h 762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1398" h="762314">
                  <a:moveTo>
                    <a:pt x="320608" y="480"/>
                  </a:moveTo>
                  <a:cubicBezTo>
                    <a:pt x="320608" y="480"/>
                    <a:pt x="605616" y="139933"/>
                    <a:pt x="605616" y="397573"/>
                  </a:cubicBezTo>
                  <a:cubicBezTo>
                    <a:pt x="605616" y="554981"/>
                    <a:pt x="478016" y="682581"/>
                    <a:pt x="320608" y="682581"/>
                  </a:cubicBezTo>
                  <a:cubicBezTo>
                    <a:pt x="163200" y="682581"/>
                    <a:pt x="35600" y="554981"/>
                    <a:pt x="35600" y="397573"/>
                  </a:cubicBezTo>
                  <a:cubicBezTo>
                    <a:pt x="35600" y="150043"/>
                    <a:pt x="302566" y="9718"/>
                    <a:pt x="319737" y="915"/>
                  </a:cubicBezTo>
                  <a:cubicBezTo>
                    <a:pt x="301607" y="10154"/>
                    <a:pt x="-48" y="168172"/>
                    <a:pt x="-48" y="447341"/>
                  </a:cubicBezTo>
                  <a:cubicBezTo>
                    <a:pt x="2872" y="624455"/>
                    <a:pt x="148819" y="765669"/>
                    <a:pt x="325942" y="762749"/>
                  </a:cubicBezTo>
                  <a:cubicBezTo>
                    <a:pt x="498943" y="759899"/>
                    <a:pt x="638501" y="620341"/>
                    <a:pt x="641351" y="447341"/>
                  </a:cubicBezTo>
                  <a:cubicBezTo>
                    <a:pt x="641351" y="157016"/>
                    <a:pt x="320608" y="480"/>
                    <a:pt x="320608" y="480"/>
                  </a:cubicBezTo>
                  <a:close/>
                </a:path>
              </a:pathLst>
            </a:custGeom>
            <a:solidFill>
              <a:srgbClr val="1FAABA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0" name="Forme libre : forme 39">
              <a:extLst>
                <a:ext uri="{FF2B5EF4-FFF2-40B4-BE49-F238E27FC236}">
                  <a16:creationId xmlns:a16="http://schemas.microsoft.com/office/drawing/2014/main" id="{0272C82A-82D7-B10A-0C4C-04A17D50B099}"/>
                </a:ext>
              </a:extLst>
            </p:cNvPr>
            <p:cNvSpPr/>
            <p:nvPr/>
          </p:nvSpPr>
          <p:spPr>
            <a:xfrm>
              <a:off x="5274680" y="7777730"/>
              <a:ext cx="146164" cy="53951"/>
            </a:xfrm>
            <a:custGeom>
              <a:avLst/>
              <a:gdLst>
                <a:gd name="connsiteX0" fmla="*/ 121412 w 146164"/>
                <a:gd name="connsiteY0" fmla="*/ 0 h 53951"/>
                <a:gd name="connsiteX1" fmla="*/ 146165 w 146164"/>
                <a:gd name="connsiteY1" fmla="*/ 0 h 53951"/>
                <a:gd name="connsiteX2" fmla="*/ 146165 w 146164"/>
                <a:gd name="connsiteY2" fmla="*/ 53951 h 53951"/>
                <a:gd name="connsiteX3" fmla="*/ 121412 w 146164"/>
                <a:gd name="connsiteY3" fmla="*/ 53951 h 53951"/>
                <a:gd name="connsiteX4" fmla="*/ 24753 w 146164"/>
                <a:gd name="connsiteY4" fmla="*/ 53951 h 53951"/>
                <a:gd name="connsiteX5" fmla="*/ 0 w 146164"/>
                <a:gd name="connsiteY5" fmla="*/ 53951 h 53951"/>
                <a:gd name="connsiteX6" fmla="*/ 0 w 146164"/>
                <a:gd name="connsiteY6" fmla="*/ 0 h 53951"/>
                <a:gd name="connsiteX7" fmla="*/ 24753 w 146164"/>
                <a:gd name="connsiteY7" fmla="*/ 0 h 5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6164" h="53951">
                  <a:moveTo>
                    <a:pt x="121412" y="0"/>
                  </a:moveTo>
                  <a:cubicBezTo>
                    <a:pt x="135082" y="0"/>
                    <a:pt x="146165" y="0"/>
                    <a:pt x="146165" y="0"/>
                  </a:cubicBezTo>
                  <a:lnTo>
                    <a:pt x="146165" y="53951"/>
                  </a:lnTo>
                  <a:cubicBezTo>
                    <a:pt x="146165" y="53951"/>
                    <a:pt x="135082" y="53951"/>
                    <a:pt x="121412" y="53951"/>
                  </a:cubicBezTo>
                  <a:lnTo>
                    <a:pt x="24753" y="53951"/>
                  </a:lnTo>
                  <a:cubicBezTo>
                    <a:pt x="11082" y="53951"/>
                    <a:pt x="0" y="53951"/>
                    <a:pt x="0" y="53951"/>
                  </a:cubicBezTo>
                  <a:lnTo>
                    <a:pt x="0" y="0"/>
                  </a:lnTo>
                  <a:cubicBezTo>
                    <a:pt x="0" y="0"/>
                    <a:pt x="11082" y="0"/>
                    <a:pt x="24753" y="0"/>
                  </a:cubicBezTo>
                  <a:close/>
                </a:path>
              </a:pathLst>
            </a:custGeom>
            <a:solidFill>
              <a:srgbClr val="F0AB17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1" name="Forme libre : forme 40">
              <a:extLst>
                <a:ext uri="{FF2B5EF4-FFF2-40B4-BE49-F238E27FC236}">
                  <a16:creationId xmlns:a16="http://schemas.microsoft.com/office/drawing/2014/main" id="{09184EC3-4551-7250-FE2B-21B7A99B185C}"/>
                </a:ext>
              </a:extLst>
            </p:cNvPr>
            <p:cNvSpPr/>
            <p:nvPr/>
          </p:nvSpPr>
          <p:spPr>
            <a:xfrm>
              <a:off x="5371251" y="7797777"/>
              <a:ext cx="115049" cy="391689"/>
            </a:xfrm>
            <a:custGeom>
              <a:avLst/>
              <a:gdLst>
                <a:gd name="connsiteX0" fmla="*/ 115002 w 115049"/>
                <a:gd name="connsiteY0" fmla="*/ 392169 h 391689"/>
                <a:gd name="connsiteX1" fmla="*/ 91207 w 115049"/>
                <a:gd name="connsiteY1" fmla="*/ 392169 h 391689"/>
                <a:gd name="connsiteX2" fmla="*/ -48 w 115049"/>
                <a:gd name="connsiteY2" fmla="*/ 14250 h 391689"/>
                <a:gd name="connsiteX3" fmla="*/ 19302 w 115049"/>
                <a:gd name="connsiteY3" fmla="*/ 480 h 391689"/>
                <a:gd name="connsiteX4" fmla="*/ 115002 w 115049"/>
                <a:gd name="connsiteY4" fmla="*/ 392169 h 391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049" h="391689">
                  <a:moveTo>
                    <a:pt x="115002" y="392169"/>
                  </a:moveTo>
                  <a:lnTo>
                    <a:pt x="91207" y="392169"/>
                  </a:lnTo>
                  <a:cubicBezTo>
                    <a:pt x="91207" y="146121"/>
                    <a:pt x="824" y="15558"/>
                    <a:pt x="-48" y="14250"/>
                  </a:cubicBezTo>
                  <a:lnTo>
                    <a:pt x="19302" y="480"/>
                  </a:lnTo>
                  <a:cubicBezTo>
                    <a:pt x="23398" y="5970"/>
                    <a:pt x="115002" y="137928"/>
                    <a:pt x="115002" y="392169"/>
                  </a:cubicBezTo>
                  <a:close/>
                </a:path>
              </a:pathLst>
            </a:custGeom>
            <a:solidFill>
              <a:srgbClr val="F0AB17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2" name="Forme libre : forme 41">
              <a:extLst>
                <a:ext uri="{FF2B5EF4-FFF2-40B4-BE49-F238E27FC236}">
                  <a16:creationId xmlns:a16="http://schemas.microsoft.com/office/drawing/2014/main" id="{4F766190-7674-3F03-47D5-E031E21C23D6}"/>
                </a:ext>
              </a:extLst>
            </p:cNvPr>
            <p:cNvSpPr/>
            <p:nvPr/>
          </p:nvSpPr>
          <p:spPr>
            <a:xfrm>
              <a:off x="5291240" y="7797777"/>
              <a:ext cx="115136" cy="391689"/>
            </a:xfrm>
            <a:custGeom>
              <a:avLst/>
              <a:gdLst>
                <a:gd name="connsiteX0" fmla="*/ 115089 w 115136"/>
                <a:gd name="connsiteY0" fmla="*/ 392169 h 391689"/>
                <a:gd name="connsiteX1" fmla="*/ 91294 w 115136"/>
                <a:gd name="connsiteY1" fmla="*/ 392169 h 391689"/>
                <a:gd name="connsiteX2" fmla="*/ -48 w 115136"/>
                <a:gd name="connsiteY2" fmla="*/ 14250 h 391689"/>
                <a:gd name="connsiteX3" fmla="*/ 19389 w 115136"/>
                <a:gd name="connsiteY3" fmla="*/ 480 h 391689"/>
                <a:gd name="connsiteX4" fmla="*/ 115089 w 115136"/>
                <a:gd name="connsiteY4" fmla="*/ 392169 h 391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136" h="391689">
                  <a:moveTo>
                    <a:pt x="115089" y="392169"/>
                  </a:moveTo>
                  <a:lnTo>
                    <a:pt x="91294" y="392169"/>
                  </a:lnTo>
                  <a:cubicBezTo>
                    <a:pt x="91294" y="146121"/>
                    <a:pt x="911" y="15558"/>
                    <a:pt x="-48" y="14250"/>
                  </a:cubicBezTo>
                  <a:lnTo>
                    <a:pt x="19389" y="480"/>
                  </a:lnTo>
                  <a:cubicBezTo>
                    <a:pt x="23311" y="5970"/>
                    <a:pt x="115089" y="137928"/>
                    <a:pt x="115089" y="392169"/>
                  </a:cubicBezTo>
                  <a:close/>
                </a:path>
              </a:pathLst>
            </a:custGeom>
            <a:solidFill>
              <a:srgbClr val="F0AB17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3" name="Forme libre : forme 42">
              <a:extLst>
                <a:ext uri="{FF2B5EF4-FFF2-40B4-BE49-F238E27FC236}">
                  <a16:creationId xmlns:a16="http://schemas.microsoft.com/office/drawing/2014/main" id="{30C37017-8853-29FD-6DCF-9717A95ACBA2}"/>
                </a:ext>
              </a:extLst>
            </p:cNvPr>
            <p:cNvSpPr/>
            <p:nvPr/>
          </p:nvSpPr>
          <p:spPr>
            <a:xfrm>
              <a:off x="3682906" y="7478777"/>
              <a:ext cx="1619402" cy="1155197"/>
            </a:xfrm>
            <a:custGeom>
              <a:avLst/>
              <a:gdLst>
                <a:gd name="connsiteX0" fmla="*/ 0 w 1619402"/>
                <a:gd name="connsiteY0" fmla="*/ 0 h 1155197"/>
                <a:gd name="connsiteX1" fmla="*/ 1619403 w 1619402"/>
                <a:gd name="connsiteY1" fmla="*/ 0 h 1155197"/>
                <a:gd name="connsiteX2" fmla="*/ 1619403 w 1619402"/>
                <a:gd name="connsiteY2" fmla="*/ 0 h 1155197"/>
                <a:gd name="connsiteX3" fmla="*/ 1619403 w 1619402"/>
                <a:gd name="connsiteY3" fmla="*/ 609411 h 1155197"/>
                <a:gd name="connsiteX4" fmla="*/ 1073617 w 1619402"/>
                <a:gd name="connsiteY4" fmla="*/ 1155197 h 1155197"/>
                <a:gd name="connsiteX5" fmla="*/ 545612 w 1619402"/>
                <a:gd name="connsiteY5" fmla="*/ 1155197 h 1155197"/>
                <a:gd name="connsiteX6" fmla="*/ 0 w 1619402"/>
                <a:gd name="connsiteY6" fmla="*/ 609411 h 1155197"/>
                <a:gd name="connsiteX7" fmla="*/ 0 w 1619402"/>
                <a:gd name="connsiteY7" fmla="*/ 0 h 1155197"/>
                <a:gd name="connsiteX8" fmla="*/ 0 w 1619402"/>
                <a:gd name="connsiteY8" fmla="*/ 0 h 1155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19402" h="1155197">
                  <a:moveTo>
                    <a:pt x="0" y="0"/>
                  </a:moveTo>
                  <a:lnTo>
                    <a:pt x="1619403" y="0"/>
                  </a:lnTo>
                  <a:lnTo>
                    <a:pt x="1619403" y="0"/>
                  </a:lnTo>
                  <a:lnTo>
                    <a:pt x="1619403" y="609411"/>
                  </a:lnTo>
                  <a:cubicBezTo>
                    <a:pt x="1619403" y="910840"/>
                    <a:pt x="1375046" y="1155197"/>
                    <a:pt x="1073617" y="1155197"/>
                  </a:cubicBezTo>
                  <a:lnTo>
                    <a:pt x="545612" y="1155197"/>
                  </a:lnTo>
                  <a:cubicBezTo>
                    <a:pt x="244253" y="1155101"/>
                    <a:pt x="0" y="910770"/>
                    <a:pt x="0" y="609411"/>
                  </a:cubicBez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2D17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4" name="Forme libre : forme 43">
              <a:extLst>
                <a:ext uri="{FF2B5EF4-FFF2-40B4-BE49-F238E27FC236}">
                  <a16:creationId xmlns:a16="http://schemas.microsoft.com/office/drawing/2014/main" id="{F9FBAF11-891F-9A8C-CA0B-C1D6C1D3CFB4}"/>
                </a:ext>
              </a:extLst>
            </p:cNvPr>
            <p:cNvSpPr/>
            <p:nvPr/>
          </p:nvSpPr>
          <p:spPr>
            <a:xfrm>
              <a:off x="3872389" y="7478777"/>
              <a:ext cx="1056098" cy="1032565"/>
            </a:xfrm>
            <a:custGeom>
              <a:avLst/>
              <a:gdLst>
                <a:gd name="connsiteX0" fmla="*/ 1056051 w 1056098"/>
                <a:gd name="connsiteY0" fmla="*/ 480 h 1032565"/>
                <a:gd name="connsiteX1" fmla="*/ 1012471 w 1056098"/>
                <a:gd name="connsiteY1" fmla="*/ 480 h 1032565"/>
                <a:gd name="connsiteX2" fmla="*/ -48 w 1056098"/>
                <a:gd name="connsiteY2" fmla="*/ 1013173 h 1032565"/>
                <a:gd name="connsiteX3" fmla="*/ 23572 w 1056098"/>
                <a:gd name="connsiteY3" fmla="*/ 1033045 h 1032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6098" h="1032565">
                  <a:moveTo>
                    <a:pt x="1056051" y="480"/>
                  </a:moveTo>
                  <a:lnTo>
                    <a:pt x="1012471" y="480"/>
                  </a:lnTo>
                  <a:lnTo>
                    <a:pt x="-48" y="1013173"/>
                  </a:lnTo>
                  <a:cubicBezTo>
                    <a:pt x="7622" y="1019971"/>
                    <a:pt x="15554" y="1026595"/>
                    <a:pt x="23572" y="1033045"/>
                  </a:cubicBezTo>
                  <a:close/>
                </a:path>
              </a:pathLst>
            </a:custGeom>
            <a:solidFill>
              <a:srgbClr val="822414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5" name="Forme libre : forme 44">
              <a:extLst>
                <a:ext uri="{FF2B5EF4-FFF2-40B4-BE49-F238E27FC236}">
                  <a16:creationId xmlns:a16="http://schemas.microsoft.com/office/drawing/2014/main" id="{978503C7-406D-5CE5-2B0F-E45F22A74DE2}"/>
                </a:ext>
              </a:extLst>
            </p:cNvPr>
            <p:cNvSpPr/>
            <p:nvPr/>
          </p:nvSpPr>
          <p:spPr>
            <a:xfrm>
              <a:off x="3704347" y="7478777"/>
              <a:ext cx="789219" cy="778672"/>
            </a:xfrm>
            <a:custGeom>
              <a:avLst/>
              <a:gdLst>
                <a:gd name="connsiteX0" fmla="*/ 789171 w 789219"/>
                <a:gd name="connsiteY0" fmla="*/ 480 h 778672"/>
                <a:gd name="connsiteX1" fmla="*/ 745592 w 789219"/>
                <a:gd name="connsiteY1" fmla="*/ 480 h 778672"/>
                <a:gd name="connsiteX2" fmla="*/ -48 w 789219"/>
                <a:gd name="connsiteY2" fmla="*/ 746119 h 778672"/>
                <a:gd name="connsiteX3" fmla="*/ 10411 w 789219"/>
                <a:gd name="connsiteY3" fmla="*/ 779153 h 778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9219" h="778672">
                  <a:moveTo>
                    <a:pt x="789171" y="480"/>
                  </a:moveTo>
                  <a:lnTo>
                    <a:pt x="745592" y="480"/>
                  </a:lnTo>
                  <a:lnTo>
                    <a:pt x="-48" y="746119"/>
                  </a:lnTo>
                  <a:cubicBezTo>
                    <a:pt x="3090" y="757276"/>
                    <a:pt x="6577" y="768258"/>
                    <a:pt x="10411" y="779153"/>
                  </a:cubicBezTo>
                  <a:close/>
                </a:path>
              </a:pathLst>
            </a:custGeom>
            <a:solidFill>
              <a:srgbClr val="822414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6" name="Forme libre : forme 45">
              <a:extLst>
                <a:ext uri="{FF2B5EF4-FFF2-40B4-BE49-F238E27FC236}">
                  <a16:creationId xmlns:a16="http://schemas.microsoft.com/office/drawing/2014/main" id="{4C16933D-DFF8-B5CB-3228-3E9C286F50C6}"/>
                </a:ext>
              </a:extLst>
            </p:cNvPr>
            <p:cNvSpPr/>
            <p:nvPr/>
          </p:nvSpPr>
          <p:spPr>
            <a:xfrm>
              <a:off x="3772069" y="7478777"/>
              <a:ext cx="938957" cy="921612"/>
            </a:xfrm>
            <a:custGeom>
              <a:avLst/>
              <a:gdLst>
                <a:gd name="connsiteX0" fmla="*/ 938910 w 938957"/>
                <a:gd name="connsiteY0" fmla="*/ 480 h 921612"/>
                <a:gd name="connsiteX1" fmla="*/ 895330 w 938957"/>
                <a:gd name="connsiteY1" fmla="*/ 480 h 921612"/>
                <a:gd name="connsiteX2" fmla="*/ -48 w 938957"/>
                <a:gd name="connsiteY2" fmla="*/ 895945 h 921612"/>
                <a:gd name="connsiteX3" fmla="*/ 17384 w 938957"/>
                <a:gd name="connsiteY3" fmla="*/ 922092 h 921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8957" h="921612">
                  <a:moveTo>
                    <a:pt x="938910" y="480"/>
                  </a:moveTo>
                  <a:lnTo>
                    <a:pt x="895330" y="480"/>
                  </a:lnTo>
                  <a:lnTo>
                    <a:pt x="-48" y="895945"/>
                  </a:lnTo>
                  <a:cubicBezTo>
                    <a:pt x="5618" y="904661"/>
                    <a:pt x="11544" y="913376"/>
                    <a:pt x="17384" y="922092"/>
                  </a:cubicBezTo>
                  <a:close/>
                </a:path>
              </a:pathLst>
            </a:custGeom>
            <a:solidFill>
              <a:srgbClr val="822414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7" name="Forme libre : forme 46">
              <a:extLst>
                <a:ext uri="{FF2B5EF4-FFF2-40B4-BE49-F238E27FC236}">
                  <a16:creationId xmlns:a16="http://schemas.microsoft.com/office/drawing/2014/main" id="{65872234-9A65-71D3-48AE-65597AA72B57}"/>
                </a:ext>
              </a:extLst>
            </p:cNvPr>
            <p:cNvSpPr/>
            <p:nvPr/>
          </p:nvSpPr>
          <p:spPr>
            <a:xfrm>
              <a:off x="3682819" y="7478777"/>
              <a:ext cx="375739" cy="375826"/>
            </a:xfrm>
            <a:custGeom>
              <a:avLst/>
              <a:gdLst>
                <a:gd name="connsiteX0" fmla="*/ 0 w 375739"/>
                <a:gd name="connsiteY0" fmla="*/ 332335 h 375826"/>
                <a:gd name="connsiteX1" fmla="*/ 0 w 375739"/>
                <a:gd name="connsiteY1" fmla="*/ 375827 h 375826"/>
                <a:gd name="connsiteX2" fmla="*/ 375740 w 375739"/>
                <a:gd name="connsiteY2" fmla="*/ 0 h 375826"/>
                <a:gd name="connsiteX3" fmla="*/ 332248 w 375739"/>
                <a:gd name="connsiteY3" fmla="*/ 0 h 375826"/>
                <a:gd name="connsiteX4" fmla="*/ 0 w 375739"/>
                <a:gd name="connsiteY4" fmla="*/ 332335 h 375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5739" h="375826">
                  <a:moveTo>
                    <a:pt x="0" y="332335"/>
                  </a:moveTo>
                  <a:lnTo>
                    <a:pt x="0" y="375827"/>
                  </a:lnTo>
                  <a:lnTo>
                    <a:pt x="375740" y="0"/>
                  </a:lnTo>
                  <a:lnTo>
                    <a:pt x="332248" y="0"/>
                  </a:lnTo>
                  <a:lnTo>
                    <a:pt x="0" y="332335"/>
                  </a:lnTo>
                  <a:close/>
                </a:path>
              </a:pathLst>
            </a:custGeom>
            <a:solidFill>
              <a:srgbClr val="822414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8" name="Forme libre : forme 47">
              <a:extLst>
                <a:ext uri="{FF2B5EF4-FFF2-40B4-BE49-F238E27FC236}">
                  <a16:creationId xmlns:a16="http://schemas.microsoft.com/office/drawing/2014/main" id="{102D8451-5400-19FE-848C-403F8EAE1708}"/>
                </a:ext>
              </a:extLst>
            </p:cNvPr>
            <p:cNvSpPr/>
            <p:nvPr/>
          </p:nvSpPr>
          <p:spPr>
            <a:xfrm>
              <a:off x="3682732" y="7478777"/>
              <a:ext cx="593200" cy="593199"/>
            </a:xfrm>
            <a:custGeom>
              <a:avLst/>
              <a:gdLst>
                <a:gd name="connsiteX0" fmla="*/ 549748 w 593200"/>
                <a:gd name="connsiteY0" fmla="*/ 480 h 593199"/>
                <a:gd name="connsiteX1" fmla="*/ -48 w 593200"/>
                <a:gd name="connsiteY1" fmla="*/ 550275 h 593199"/>
                <a:gd name="connsiteX2" fmla="*/ -48 w 593200"/>
                <a:gd name="connsiteY2" fmla="*/ 591413 h 593199"/>
                <a:gd name="connsiteX3" fmla="*/ -48 w 593200"/>
                <a:gd name="connsiteY3" fmla="*/ 593679 h 593199"/>
                <a:gd name="connsiteX4" fmla="*/ 593152 w 593200"/>
                <a:gd name="connsiteY4" fmla="*/ 480 h 593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3200" h="593199">
                  <a:moveTo>
                    <a:pt x="549748" y="480"/>
                  </a:moveTo>
                  <a:lnTo>
                    <a:pt x="-48" y="550275"/>
                  </a:lnTo>
                  <a:lnTo>
                    <a:pt x="-48" y="591413"/>
                  </a:lnTo>
                  <a:cubicBezTo>
                    <a:pt x="-48" y="592198"/>
                    <a:pt x="-48" y="592982"/>
                    <a:pt x="-48" y="593679"/>
                  </a:cubicBezTo>
                  <a:lnTo>
                    <a:pt x="593152" y="480"/>
                  </a:lnTo>
                  <a:close/>
                </a:path>
              </a:pathLst>
            </a:custGeom>
            <a:solidFill>
              <a:srgbClr val="822414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9" name="Forme libre : forme 48">
              <a:extLst>
                <a:ext uri="{FF2B5EF4-FFF2-40B4-BE49-F238E27FC236}">
                  <a16:creationId xmlns:a16="http://schemas.microsoft.com/office/drawing/2014/main" id="{F44790FE-25C9-56B0-FE6F-4596B9251BE1}"/>
                </a:ext>
              </a:extLst>
            </p:cNvPr>
            <p:cNvSpPr/>
            <p:nvPr/>
          </p:nvSpPr>
          <p:spPr>
            <a:xfrm>
              <a:off x="4823810" y="8155649"/>
              <a:ext cx="471788" cy="471788"/>
            </a:xfrm>
            <a:custGeom>
              <a:avLst/>
              <a:gdLst>
                <a:gd name="connsiteX0" fmla="*/ 460585 w 471788"/>
                <a:gd name="connsiteY0" fmla="*/ 55128 h 471788"/>
                <a:gd name="connsiteX1" fmla="*/ 471741 w 471788"/>
                <a:gd name="connsiteY1" fmla="*/ 480 h 471788"/>
                <a:gd name="connsiteX2" fmla="*/ -48 w 471788"/>
                <a:gd name="connsiteY2" fmla="*/ 472268 h 471788"/>
                <a:gd name="connsiteX3" fmla="*/ 54688 w 471788"/>
                <a:gd name="connsiteY3" fmla="*/ 461112 h 471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1788" h="471788">
                  <a:moveTo>
                    <a:pt x="460585" y="55128"/>
                  </a:moveTo>
                  <a:cubicBezTo>
                    <a:pt x="465248" y="37121"/>
                    <a:pt x="468969" y="18879"/>
                    <a:pt x="471741" y="480"/>
                  </a:cubicBezTo>
                  <a:lnTo>
                    <a:pt x="-48" y="472268"/>
                  </a:lnTo>
                  <a:cubicBezTo>
                    <a:pt x="18517" y="469392"/>
                    <a:pt x="36733" y="465731"/>
                    <a:pt x="54688" y="461112"/>
                  </a:cubicBezTo>
                  <a:close/>
                </a:path>
              </a:pathLst>
            </a:custGeom>
            <a:solidFill>
              <a:srgbClr val="822414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50" name="Forme libre : forme 49">
              <a:extLst>
                <a:ext uri="{FF2B5EF4-FFF2-40B4-BE49-F238E27FC236}">
                  <a16:creationId xmlns:a16="http://schemas.microsoft.com/office/drawing/2014/main" id="{35B68AE0-F6B5-2AAD-5AB7-A3D183C27C3E}"/>
                </a:ext>
              </a:extLst>
            </p:cNvPr>
            <p:cNvSpPr/>
            <p:nvPr/>
          </p:nvSpPr>
          <p:spPr>
            <a:xfrm>
              <a:off x="4599813" y="7931652"/>
              <a:ext cx="702322" cy="702321"/>
            </a:xfrm>
            <a:custGeom>
              <a:avLst/>
              <a:gdLst>
                <a:gd name="connsiteX0" fmla="*/ 702322 w 702322"/>
                <a:gd name="connsiteY0" fmla="*/ 43492 h 702321"/>
                <a:gd name="connsiteX1" fmla="*/ 702322 w 702322"/>
                <a:gd name="connsiteY1" fmla="*/ 0 h 702321"/>
                <a:gd name="connsiteX2" fmla="*/ 0 w 702322"/>
                <a:gd name="connsiteY2" fmla="*/ 702322 h 702321"/>
                <a:gd name="connsiteX3" fmla="*/ 43579 w 702322"/>
                <a:gd name="connsiteY3" fmla="*/ 702322 h 702321"/>
                <a:gd name="connsiteX4" fmla="*/ 702322 w 702322"/>
                <a:gd name="connsiteY4" fmla="*/ 43492 h 702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2322" h="702321">
                  <a:moveTo>
                    <a:pt x="702322" y="43492"/>
                  </a:moveTo>
                  <a:lnTo>
                    <a:pt x="702322" y="0"/>
                  </a:lnTo>
                  <a:lnTo>
                    <a:pt x="0" y="702322"/>
                  </a:lnTo>
                  <a:lnTo>
                    <a:pt x="43579" y="702322"/>
                  </a:lnTo>
                  <a:lnTo>
                    <a:pt x="702322" y="43492"/>
                  </a:lnTo>
                  <a:close/>
                </a:path>
              </a:pathLst>
            </a:custGeom>
            <a:solidFill>
              <a:srgbClr val="822414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51" name="Forme libre : forme 50">
              <a:extLst>
                <a:ext uri="{FF2B5EF4-FFF2-40B4-BE49-F238E27FC236}">
                  <a16:creationId xmlns:a16="http://schemas.microsoft.com/office/drawing/2014/main" id="{F91C0AF9-5CF5-D23B-0757-F20A85EA10E9}"/>
                </a:ext>
              </a:extLst>
            </p:cNvPr>
            <p:cNvSpPr/>
            <p:nvPr/>
          </p:nvSpPr>
          <p:spPr>
            <a:xfrm>
              <a:off x="4382352" y="7714192"/>
              <a:ext cx="919782" cy="919782"/>
            </a:xfrm>
            <a:custGeom>
              <a:avLst/>
              <a:gdLst>
                <a:gd name="connsiteX0" fmla="*/ 919782 w 919782"/>
                <a:gd name="connsiteY0" fmla="*/ 43492 h 919782"/>
                <a:gd name="connsiteX1" fmla="*/ 919782 w 919782"/>
                <a:gd name="connsiteY1" fmla="*/ 0 h 919782"/>
                <a:gd name="connsiteX2" fmla="*/ 0 w 919782"/>
                <a:gd name="connsiteY2" fmla="*/ 919782 h 919782"/>
                <a:gd name="connsiteX3" fmla="*/ 43492 w 919782"/>
                <a:gd name="connsiteY3" fmla="*/ 919782 h 919782"/>
                <a:gd name="connsiteX4" fmla="*/ 919782 w 919782"/>
                <a:gd name="connsiteY4" fmla="*/ 43492 h 919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9782" h="919782">
                  <a:moveTo>
                    <a:pt x="919782" y="43492"/>
                  </a:moveTo>
                  <a:lnTo>
                    <a:pt x="919782" y="0"/>
                  </a:lnTo>
                  <a:lnTo>
                    <a:pt x="0" y="919782"/>
                  </a:lnTo>
                  <a:lnTo>
                    <a:pt x="43492" y="919782"/>
                  </a:lnTo>
                  <a:lnTo>
                    <a:pt x="919782" y="43492"/>
                  </a:lnTo>
                  <a:close/>
                </a:path>
              </a:pathLst>
            </a:custGeom>
            <a:solidFill>
              <a:srgbClr val="822414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52" name="Forme libre : forme 51">
              <a:extLst>
                <a:ext uri="{FF2B5EF4-FFF2-40B4-BE49-F238E27FC236}">
                  <a16:creationId xmlns:a16="http://schemas.microsoft.com/office/drawing/2014/main" id="{6A49BD53-60BB-79C8-2158-D089EC4310FE}"/>
                </a:ext>
              </a:extLst>
            </p:cNvPr>
            <p:cNvSpPr/>
            <p:nvPr/>
          </p:nvSpPr>
          <p:spPr>
            <a:xfrm>
              <a:off x="4170209" y="7496644"/>
              <a:ext cx="1131925" cy="1135935"/>
            </a:xfrm>
            <a:custGeom>
              <a:avLst/>
              <a:gdLst>
                <a:gd name="connsiteX0" fmla="*/ 1131878 w 1131925"/>
                <a:gd name="connsiteY0" fmla="*/ 44059 h 1135935"/>
                <a:gd name="connsiteX1" fmla="*/ 1131878 w 1131925"/>
                <a:gd name="connsiteY1" fmla="*/ 480 h 1135935"/>
                <a:gd name="connsiteX2" fmla="*/ -48 w 1131925"/>
                <a:gd name="connsiteY2" fmla="*/ 1132405 h 1135935"/>
                <a:gd name="connsiteX3" fmla="*/ 39435 w 1131925"/>
                <a:gd name="connsiteY3" fmla="*/ 1136415 h 113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1925" h="1135935">
                  <a:moveTo>
                    <a:pt x="1131878" y="44059"/>
                  </a:moveTo>
                  <a:lnTo>
                    <a:pt x="1131878" y="480"/>
                  </a:lnTo>
                  <a:lnTo>
                    <a:pt x="-48" y="1132405"/>
                  </a:lnTo>
                  <a:cubicBezTo>
                    <a:pt x="13026" y="1134236"/>
                    <a:pt x="26100" y="1135543"/>
                    <a:pt x="39435" y="1136415"/>
                  </a:cubicBezTo>
                  <a:close/>
                </a:path>
              </a:pathLst>
            </a:custGeom>
            <a:solidFill>
              <a:srgbClr val="822414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53" name="Forme libre : forme 52">
              <a:extLst>
                <a:ext uri="{FF2B5EF4-FFF2-40B4-BE49-F238E27FC236}">
                  <a16:creationId xmlns:a16="http://schemas.microsoft.com/office/drawing/2014/main" id="{2A0F444E-4FA4-AB22-02BB-3CBF2DFE32F7}"/>
                </a:ext>
              </a:extLst>
            </p:cNvPr>
            <p:cNvSpPr/>
            <p:nvPr/>
          </p:nvSpPr>
          <p:spPr>
            <a:xfrm>
              <a:off x="4002778" y="7478777"/>
              <a:ext cx="1143256" cy="1113012"/>
            </a:xfrm>
            <a:custGeom>
              <a:avLst/>
              <a:gdLst>
                <a:gd name="connsiteX0" fmla="*/ 1143209 w 1143256"/>
                <a:gd name="connsiteY0" fmla="*/ 480 h 1113012"/>
                <a:gd name="connsiteX1" fmla="*/ 1099630 w 1143256"/>
                <a:gd name="connsiteY1" fmla="*/ 480 h 1113012"/>
                <a:gd name="connsiteX2" fmla="*/ -48 w 1143256"/>
                <a:gd name="connsiteY2" fmla="*/ 1100157 h 1113012"/>
                <a:gd name="connsiteX3" fmla="*/ 30196 w 1143256"/>
                <a:gd name="connsiteY3" fmla="*/ 1113492 h 1113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256" h="1113012">
                  <a:moveTo>
                    <a:pt x="1143209" y="480"/>
                  </a:moveTo>
                  <a:lnTo>
                    <a:pt x="1099630" y="480"/>
                  </a:lnTo>
                  <a:lnTo>
                    <a:pt x="-48" y="1100157"/>
                  </a:lnTo>
                  <a:cubicBezTo>
                    <a:pt x="9888" y="1104951"/>
                    <a:pt x="19999" y="1109309"/>
                    <a:pt x="30196" y="1113492"/>
                  </a:cubicBezTo>
                  <a:close/>
                </a:path>
              </a:pathLst>
            </a:custGeom>
            <a:solidFill>
              <a:srgbClr val="822414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54" name="Forme libre : forme 53">
              <a:extLst>
                <a:ext uri="{FF2B5EF4-FFF2-40B4-BE49-F238E27FC236}">
                  <a16:creationId xmlns:a16="http://schemas.microsoft.com/office/drawing/2014/main" id="{F309AC09-0DE6-E1F0-BE4C-E8A5B591E749}"/>
                </a:ext>
              </a:extLst>
            </p:cNvPr>
            <p:cNvSpPr/>
            <p:nvPr/>
          </p:nvSpPr>
          <p:spPr>
            <a:xfrm>
              <a:off x="3682732" y="7478777"/>
              <a:ext cx="1619402" cy="181379"/>
            </a:xfrm>
            <a:custGeom>
              <a:avLst/>
              <a:gdLst>
                <a:gd name="connsiteX0" fmla="*/ 1619355 w 1619402"/>
                <a:gd name="connsiteY0" fmla="*/ 480 h 181379"/>
                <a:gd name="connsiteX1" fmla="*/ -48 w 1619402"/>
                <a:gd name="connsiteY1" fmla="*/ 480 h 181379"/>
                <a:gd name="connsiteX2" fmla="*/ -48 w 1619402"/>
                <a:gd name="connsiteY2" fmla="*/ 180200 h 181379"/>
                <a:gd name="connsiteX3" fmla="*/ 35513 w 1619402"/>
                <a:gd name="connsiteY3" fmla="*/ 181072 h 181379"/>
                <a:gd name="connsiteX4" fmla="*/ 1583794 w 1619402"/>
                <a:gd name="connsiteY4" fmla="*/ 181072 h 181379"/>
                <a:gd name="connsiteX5" fmla="*/ 1619355 w 1619402"/>
                <a:gd name="connsiteY5" fmla="*/ 180200 h 181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19402" h="181379">
                  <a:moveTo>
                    <a:pt x="1619355" y="480"/>
                  </a:moveTo>
                  <a:lnTo>
                    <a:pt x="-48" y="480"/>
                  </a:lnTo>
                  <a:lnTo>
                    <a:pt x="-48" y="180200"/>
                  </a:lnTo>
                  <a:cubicBezTo>
                    <a:pt x="11719" y="182065"/>
                    <a:pt x="23677" y="182361"/>
                    <a:pt x="35513" y="181072"/>
                  </a:cubicBezTo>
                  <a:cubicBezTo>
                    <a:pt x="550148" y="126162"/>
                    <a:pt x="1069159" y="126162"/>
                    <a:pt x="1583794" y="181072"/>
                  </a:cubicBezTo>
                  <a:cubicBezTo>
                    <a:pt x="1595631" y="182361"/>
                    <a:pt x="1607589" y="182065"/>
                    <a:pt x="1619355" y="180200"/>
                  </a:cubicBezTo>
                  <a:close/>
                </a:path>
              </a:pathLst>
            </a:custGeom>
            <a:solidFill>
              <a:srgbClr val="822414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55" name="Forme libre : forme 54">
              <a:extLst>
                <a:ext uri="{FF2B5EF4-FFF2-40B4-BE49-F238E27FC236}">
                  <a16:creationId xmlns:a16="http://schemas.microsoft.com/office/drawing/2014/main" id="{940338B3-DC19-4F47-55B4-B7DF589D4530}"/>
                </a:ext>
              </a:extLst>
            </p:cNvPr>
            <p:cNvSpPr/>
            <p:nvPr/>
          </p:nvSpPr>
          <p:spPr>
            <a:xfrm>
              <a:off x="3579362" y="7339411"/>
              <a:ext cx="1826142" cy="278732"/>
            </a:xfrm>
            <a:custGeom>
              <a:avLst/>
              <a:gdLst>
                <a:gd name="connsiteX0" fmla="*/ 1691309 w 1826142"/>
                <a:gd name="connsiteY0" fmla="*/ 0 h 278732"/>
                <a:gd name="connsiteX1" fmla="*/ 1826143 w 1826142"/>
                <a:gd name="connsiteY1" fmla="*/ 0 h 278732"/>
                <a:gd name="connsiteX2" fmla="*/ 1826143 w 1826142"/>
                <a:gd name="connsiteY2" fmla="*/ 278732 h 278732"/>
                <a:gd name="connsiteX3" fmla="*/ 1691309 w 1826142"/>
                <a:gd name="connsiteY3" fmla="*/ 278732 h 278732"/>
                <a:gd name="connsiteX4" fmla="*/ 134834 w 1826142"/>
                <a:gd name="connsiteY4" fmla="*/ 278732 h 278732"/>
                <a:gd name="connsiteX5" fmla="*/ 0 w 1826142"/>
                <a:gd name="connsiteY5" fmla="*/ 278732 h 278732"/>
                <a:gd name="connsiteX6" fmla="*/ 0 w 1826142"/>
                <a:gd name="connsiteY6" fmla="*/ 0 h 278732"/>
                <a:gd name="connsiteX7" fmla="*/ 134834 w 1826142"/>
                <a:gd name="connsiteY7" fmla="*/ 0 h 278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26142" h="278732">
                  <a:moveTo>
                    <a:pt x="1691309" y="0"/>
                  </a:moveTo>
                  <a:cubicBezTo>
                    <a:pt x="1765775" y="0"/>
                    <a:pt x="1826143" y="0"/>
                    <a:pt x="1826143" y="0"/>
                  </a:cubicBezTo>
                  <a:lnTo>
                    <a:pt x="1826143" y="278732"/>
                  </a:lnTo>
                  <a:cubicBezTo>
                    <a:pt x="1826143" y="278732"/>
                    <a:pt x="1765775" y="278732"/>
                    <a:pt x="1691309" y="278732"/>
                  </a:cubicBezTo>
                  <a:lnTo>
                    <a:pt x="134834" y="278732"/>
                  </a:lnTo>
                  <a:cubicBezTo>
                    <a:pt x="60367" y="278732"/>
                    <a:pt x="0" y="278732"/>
                    <a:pt x="0" y="278732"/>
                  </a:cubicBezTo>
                  <a:lnTo>
                    <a:pt x="0" y="0"/>
                  </a:lnTo>
                  <a:cubicBezTo>
                    <a:pt x="0" y="0"/>
                    <a:pt x="60367" y="0"/>
                    <a:pt x="134834" y="0"/>
                  </a:cubicBezTo>
                  <a:close/>
                </a:path>
              </a:pathLst>
            </a:custGeom>
            <a:solidFill>
              <a:srgbClr val="BB4117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56" name="Forme libre : forme 55">
              <a:extLst>
                <a:ext uri="{FF2B5EF4-FFF2-40B4-BE49-F238E27FC236}">
                  <a16:creationId xmlns:a16="http://schemas.microsoft.com/office/drawing/2014/main" id="{E97A9538-1C39-2F5E-9085-7E8961970021}"/>
                </a:ext>
              </a:extLst>
            </p:cNvPr>
            <p:cNvSpPr/>
            <p:nvPr/>
          </p:nvSpPr>
          <p:spPr>
            <a:xfrm>
              <a:off x="3579275" y="7339323"/>
              <a:ext cx="1825881" cy="146425"/>
            </a:xfrm>
            <a:custGeom>
              <a:avLst/>
              <a:gdLst>
                <a:gd name="connsiteX0" fmla="*/ 139406 w 1825881"/>
                <a:gd name="connsiteY0" fmla="*/ 14512 h 146425"/>
                <a:gd name="connsiteX1" fmla="*/ 1686816 w 1825881"/>
                <a:gd name="connsiteY1" fmla="*/ 14512 h 146425"/>
                <a:gd name="connsiteX2" fmla="*/ 1825833 w 1825881"/>
                <a:gd name="connsiteY2" fmla="*/ 146905 h 146425"/>
                <a:gd name="connsiteX3" fmla="*/ 1825833 w 1825881"/>
                <a:gd name="connsiteY3" fmla="*/ 139933 h 146425"/>
                <a:gd name="connsiteX4" fmla="*/ 1686380 w 1825881"/>
                <a:gd name="connsiteY4" fmla="*/ 480 h 146425"/>
                <a:gd name="connsiteX5" fmla="*/ 139406 w 1825881"/>
                <a:gd name="connsiteY5" fmla="*/ 480 h 146425"/>
                <a:gd name="connsiteX6" fmla="*/ -48 w 1825881"/>
                <a:gd name="connsiteY6" fmla="*/ 139933 h 146425"/>
                <a:gd name="connsiteX7" fmla="*/ -48 w 1825881"/>
                <a:gd name="connsiteY7" fmla="*/ 146905 h 146425"/>
                <a:gd name="connsiteX8" fmla="*/ 139406 w 1825881"/>
                <a:gd name="connsiteY8" fmla="*/ 14512 h 146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25881" h="146425">
                  <a:moveTo>
                    <a:pt x="139406" y="14512"/>
                  </a:moveTo>
                  <a:lnTo>
                    <a:pt x="1686816" y="14512"/>
                  </a:lnTo>
                  <a:cubicBezTo>
                    <a:pt x="1760988" y="14652"/>
                    <a:pt x="1822077" y="72830"/>
                    <a:pt x="1825833" y="146905"/>
                  </a:cubicBezTo>
                  <a:cubicBezTo>
                    <a:pt x="1825833" y="144640"/>
                    <a:pt x="1825833" y="142286"/>
                    <a:pt x="1825833" y="139933"/>
                  </a:cubicBezTo>
                  <a:cubicBezTo>
                    <a:pt x="1825833" y="62911"/>
                    <a:pt x="1763402" y="480"/>
                    <a:pt x="1686380" y="480"/>
                  </a:cubicBezTo>
                  <a:lnTo>
                    <a:pt x="139406" y="480"/>
                  </a:lnTo>
                  <a:cubicBezTo>
                    <a:pt x="62384" y="480"/>
                    <a:pt x="-48" y="62911"/>
                    <a:pt x="-48" y="139933"/>
                  </a:cubicBezTo>
                  <a:cubicBezTo>
                    <a:pt x="-48" y="142286"/>
                    <a:pt x="-48" y="144640"/>
                    <a:pt x="-48" y="146905"/>
                  </a:cubicBezTo>
                  <a:cubicBezTo>
                    <a:pt x="3718" y="72655"/>
                    <a:pt x="65060" y="14416"/>
                    <a:pt x="139406" y="14512"/>
                  </a:cubicBezTo>
                  <a:close/>
                </a:path>
              </a:pathLst>
            </a:custGeom>
            <a:solidFill>
              <a:srgbClr val="FF7024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57" name="Forme libre : forme 56">
              <a:extLst>
                <a:ext uri="{FF2B5EF4-FFF2-40B4-BE49-F238E27FC236}">
                  <a16:creationId xmlns:a16="http://schemas.microsoft.com/office/drawing/2014/main" id="{235DFDD6-7B78-B760-1B17-F599EB72DFC6}"/>
                </a:ext>
              </a:extLst>
            </p:cNvPr>
            <p:cNvSpPr/>
            <p:nvPr/>
          </p:nvSpPr>
          <p:spPr>
            <a:xfrm>
              <a:off x="3661901" y="7708091"/>
              <a:ext cx="1685904" cy="47849"/>
            </a:xfrm>
            <a:custGeom>
              <a:avLst/>
              <a:gdLst>
                <a:gd name="connsiteX0" fmla="*/ 1662808 w 1685904"/>
                <a:gd name="connsiteY0" fmla="*/ 0 h 47849"/>
                <a:gd name="connsiteX1" fmla="*/ 1685905 w 1685904"/>
                <a:gd name="connsiteY1" fmla="*/ 0 h 47849"/>
                <a:gd name="connsiteX2" fmla="*/ 1685905 w 1685904"/>
                <a:gd name="connsiteY2" fmla="*/ 47850 h 47849"/>
                <a:gd name="connsiteX3" fmla="*/ 1662808 w 1685904"/>
                <a:gd name="connsiteY3" fmla="*/ 47850 h 47849"/>
                <a:gd name="connsiteX4" fmla="*/ 23097 w 1685904"/>
                <a:gd name="connsiteY4" fmla="*/ 47850 h 47849"/>
                <a:gd name="connsiteX5" fmla="*/ 0 w 1685904"/>
                <a:gd name="connsiteY5" fmla="*/ 47850 h 47849"/>
                <a:gd name="connsiteX6" fmla="*/ 0 w 1685904"/>
                <a:gd name="connsiteY6" fmla="*/ 0 h 47849"/>
                <a:gd name="connsiteX7" fmla="*/ 23097 w 1685904"/>
                <a:gd name="connsiteY7" fmla="*/ 0 h 47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5904" h="47849">
                  <a:moveTo>
                    <a:pt x="1662808" y="0"/>
                  </a:moveTo>
                  <a:cubicBezTo>
                    <a:pt x="1675564" y="0"/>
                    <a:pt x="1685905" y="0"/>
                    <a:pt x="1685905" y="0"/>
                  </a:cubicBezTo>
                  <a:lnTo>
                    <a:pt x="1685905" y="47850"/>
                  </a:lnTo>
                  <a:cubicBezTo>
                    <a:pt x="1685905" y="47850"/>
                    <a:pt x="1675564" y="47850"/>
                    <a:pt x="1662808" y="47850"/>
                  </a:cubicBezTo>
                  <a:lnTo>
                    <a:pt x="23097" y="47850"/>
                  </a:lnTo>
                  <a:cubicBezTo>
                    <a:pt x="10341" y="47850"/>
                    <a:pt x="0" y="47850"/>
                    <a:pt x="0" y="47850"/>
                  </a:cubicBezTo>
                  <a:lnTo>
                    <a:pt x="0" y="0"/>
                  </a:lnTo>
                  <a:cubicBezTo>
                    <a:pt x="0" y="0"/>
                    <a:pt x="10341" y="0"/>
                    <a:pt x="23097" y="0"/>
                  </a:cubicBezTo>
                  <a:close/>
                </a:path>
              </a:pathLst>
            </a:custGeom>
            <a:solidFill>
              <a:srgbClr val="F08A17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4AD18E5F-8658-4A20-6AEE-1B5AA89EFCE1}"/>
                </a:ext>
              </a:extLst>
            </p:cNvPr>
            <p:cNvSpPr/>
            <p:nvPr/>
          </p:nvSpPr>
          <p:spPr>
            <a:xfrm>
              <a:off x="4162355" y="7426741"/>
              <a:ext cx="656356" cy="1069523"/>
            </a:xfrm>
            <a:custGeom>
              <a:avLst/>
              <a:gdLst>
                <a:gd name="connsiteX0" fmla="*/ 509577 w 656356"/>
                <a:gd name="connsiteY0" fmla="*/ 383717 h 1069523"/>
                <a:gd name="connsiteX1" fmla="*/ 448566 w 656356"/>
                <a:gd name="connsiteY1" fmla="*/ 326542 h 1069523"/>
                <a:gd name="connsiteX2" fmla="*/ 433923 w 656356"/>
                <a:gd name="connsiteY2" fmla="*/ 314601 h 1069523"/>
                <a:gd name="connsiteX3" fmla="*/ 396532 w 656356"/>
                <a:gd name="connsiteY3" fmla="*/ 286536 h 1069523"/>
                <a:gd name="connsiteX4" fmla="*/ 405248 w 656356"/>
                <a:gd name="connsiteY4" fmla="*/ 267622 h 1069523"/>
                <a:gd name="connsiteX5" fmla="*/ 405248 w 656356"/>
                <a:gd name="connsiteY5" fmla="*/ 264833 h 1069523"/>
                <a:gd name="connsiteX6" fmla="*/ 488136 w 656356"/>
                <a:gd name="connsiteY6" fmla="*/ 124421 h 1069523"/>
                <a:gd name="connsiteX7" fmla="*/ 488136 w 656356"/>
                <a:gd name="connsiteY7" fmla="*/ 124421 h 1069523"/>
                <a:gd name="connsiteX8" fmla="*/ 488136 w 656356"/>
                <a:gd name="connsiteY8" fmla="*/ 121022 h 1069523"/>
                <a:gd name="connsiteX9" fmla="*/ 488136 w 656356"/>
                <a:gd name="connsiteY9" fmla="*/ 119802 h 1069523"/>
                <a:gd name="connsiteX10" fmla="*/ 488136 w 656356"/>
                <a:gd name="connsiteY10" fmla="*/ 118669 h 1069523"/>
                <a:gd name="connsiteX11" fmla="*/ 488136 w 656356"/>
                <a:gd name="connsiteY11" fmla="*/ 118669 h 1069523"/>
                <a:gd name="connsiteX12" fmla="*/ 482819 w 656356"/>
                <a:gd name="connsiteY12" fmla="*/ 92521 h 1069523"/>
                <a:gd name="connsiteX13" fmla="*/ 423900 w 656356"/>
                <a:gd name="connsiteY13" fmla="*/ 51993 h 1069523"/>
                <a:gd name="connsiteX14" fmla="*/ 423900 w 656356"/>
                <a:gd name="connsiteY14" fmla="*/ 51993 h 1069523"/>
                <a:gd name="connsiteX15" fmla="*/ 389037 w 656356"/>
                <a:gd name="connsiteY15" fmla="*/ 63062 h 1069523"/>
                <a:gd name="connsiteX16" fmla="*/ 382761 w 656356"/>
                <a:gd name="connsiteY16" fmla="*/ 38483 h 1069523"/>
                <a:gd name="connsiteX17" fmla="*/ 359664 w 656356"/>
                <a:gd name="connsiteY17" fmla="*/ 11028 h 1069523"/>
                <a:gd name="connsiteX18" fmla="*/ 324801 w 656356"/>
                <a:gd name="connsiteY18" fmla="*/ 482 h 1069523"/>
                <a:gd name="connsiteX19" fmla="*/ 282965 w 656356"/>
                <a:gd name="connsiteY19" fmla="*/ 16781 h 1069523"/>
                <a:gd name="connsiteX20" fmla="*/ 264313 w 656356"/>
                <a:gd name="connsiteY20" fmla="*/ 45630 h 1069523"/>
                <a:gd name="connsiteX21" fmla="*/ 261524 w 656356"/>
                <a:gd name="connsiteY21" fmla="*/ 57309 h 1069523"/>
                <a:gd name="connsiteX22" fmla="*/ 249409 w 656356"/>
                <a:gd name="connsiteY22" fmla="*/ 53387 h 1069523"/>
                <a:gd name="connsiteX23" fmla="*/ 236422 w 656356"/>
                <a:gd name="connsiteY23" fmla="*/ 51993 h 1069523"/>
                <a:gd name="connsiteX24" fmla="*/ 172187 w 656356"/>
                <a:gd name="connsiteY24" fmla="*/ 118407 h 1069523"/>
                <a:gd name="connsiteX25" fmla="*/ 172187 w 656356"/>
                <a:gd name="connsiteY25" fmla="*/ 118407 h 1069523"/>
                <a:gd name="connsiteX26" fmla="*/ 172187 w 656356"/>
                <a:gd name="connsiteY26" fmla="*/ 119540 h 1069523"/>
                <a:gd name="connsiteX27" fmla="*/ 172187 w 656356"/>
                <a:gd name="connsiteY27" fmla="*/ 120761 h 1069523"/>
                <a:gd name="connsiteX28" fmla="*/ 172187 w 656356"/>
                <a:gd name="connsiteY28" fmla="*/ 124160 h 1069523"/>
                <a:gd name="connsiteX29" fmla="*/ 172187 w 656356"/>
                <a:gd name="connsiteY29" fmla="*/ 124160 h 1069523"/>
                <a:gd name="connsiteX30" fmla="*/ 255074 w 656356"/>
                <a:gd name="connsiteY30" fmla="*/ 264572 h 1069523"/>
                <a:gd name="connsiteX31" fmla="*/ 255074 w 656356"/>
                <a:gd name="connsiteY31" fmla="*/ 267361 h 1069523"/>
                <a:gd name="connsiteX32" fmla="*/ 263790 w 656356"/>
                <a:gd name="connsiteY32" fmla="*/ 286536 h 1069523"/>
                <a:gd name="connsiteX33" fmla="*/ 263180 w 656356"/>
                <a:gd name="connsiteY33" fmla="*/ 286972 h 1069523"/>
                <a:gd name="connsiteX34" fmla="*/ 255597 w 656356"/>
                <a:gd name="connsiteY34" fmla="*/ 292463 h 1069523"/>
                <a:gd name="connsiteX35" fmla="*/ 250193 w 656356"/>
                <a:gd name="connsiteY35" fmla="*/ 296472 h 1069523"/>
                <a:gd name="connsiteX36" fmla="*/ 242349 w 656356"/>
                <a:gd name="connsiteY36" fmla="*/ 302312 h 1069523"/>
                <a:gd name="connsiteX37" fmla="*/ 236597 w 656356"/>
                <a:gd name="connsiteY37" fmla="*/ 306844 h 1069523"/>
                <a:gd name="connsiteX38" fmla="*/ 228491 w 656356"/>
                <a:gd name="connsiteY38" fmla="*/ 313206 h 1069523"/>
                <a:gd name="connsiteX39" fmla="*/ 222477 w 656356"/>
                <a:gd name="connsiteY39" fmla="*/ 318000 h 1069523"/>
                <a:gd name="connsiteX40" fmla="*/ 213761 w 656356"/>
                <a:gd name="connsiteY40" fmla="*/ 324886 h 1069523"/>
                <a:gd name="connsiteX41" fmla="*/ 207486 w 656356"/>
                <a:gd name="connsiteY41" fmla="*/ 330202 h 1069523"/>
                <a:gd name="connsiteX42" fmla="*/ 198770 w 656356"/>
                <a:gd name="connsiteY42" fmla="*/ 337523 h 1069523"/>
                <a:gd name="connsiteX43" fmla="*/ 192320 w 656356"/>
                <a:gd name="connsiteY43" fmla="*/ 343276 h 1069523"/>
                <a:gd name="connsiteX44" fmla="*/ 183604 w 656356"/>
                <a:gd name="connsiteY44" fmla="*/ 351033 h 1069523"/>
                <a:gd name="connsiteX45" fmla="*/ 176980 w 656356"/>
                <a:gd name="connsiteY45" fmla="*/ 357221 h 1069523"/>
                <a:gd name="connsiteX46" fmla="*/ 168265 w 656356"/>
                <a:gd name="connsiteY46" fmla="*/ 365414 h 1069523"/>
                <a:gd name="connsiteX47" fmla="*/ 161553 w 656356"/>
                <a:gd name="connsiteY47" fmla="*/ 372125 h 1069523"/>
                <a:gd name="connsiteX48" fmla="*/ 152837 w 656356"/>
                <a:gd name="connsiteY48" fmla="*/ 380841 h 1069523"/>
                <a:gd name="connsiteX49" fmla="*/ 146126 w 656356"/>
                <a:gd name="connsiteY49" fmla="*/ 387901 h 1069523"/>
                <a:gd name="connsiteX50" fmla="*/ 137411 w 656356"/>
                <a:gd name="connsiteY50" fmla="*/ 396617 h 1069523"/>
                <a:gd name="connsiteX51" fmla="*/ 130786 w 656356"/>
                <a:gd name="connsiteY51" fmla="*/ 404113 h 1069523"/>
                <a:gd name="connsiteX52" fmla="*/ 122593 w 656356"/>
                <a:gd name="connsiteY52" fmla="*/ 413700 h 1069523"/>
                <a:gd name="connsiteX53" fmla="*/ 115970 w 656356"/>
                <a:gd name="connsiteY53" fmla="*/ 421544 h 1069523"/>
                <a:gd name="connsiteX54" fmla="*/ 108038 w 656356"/>
                <a:gd name="connsiteY54" fmla="*/ 431567 h 1069523"/>
                <a:gd name="connsiteX55" fmla="*/ 101588 w 656356"/>
                <a:gd name="connsiteY55" fmla="*/ 440283 h 1069523"/>
                <a:gd name="connsiteX56" fmla="*/ 93919 w 656356"/>
                <a:gd name="connsiteY56" fmla="*/ 450655 h 1069523"/>
                <a:gd name="connsiteX57" fmla="*/ 87643 w 656356"/>
                <a:gd name="connsiteY57" fmla="*/ 459371 h 1069523"/>
                <a:gd name="connsiteX58" fmla="*/ 80322 w 656356"/>
                <a:gd name="connsiteY58" fmla="*/ 470178 h 1069523"/>
                <a:gd name="connsiteX59" fmla="*/ 74395 w 656356"/>
                <a:gd name="connsiteY59" fmla="*/ 479330 h 1069523"/>
                <a:gd name="connsiteX60" fmla="*/ 67422 w 656356"/>
                <a:gd name="connsiteY60" fmla="*/ 490661 h 1069523"/>
                <a:gd name="connsiteX61" fmla="*/ 61844 w 656356"/>
                <a:gd name="connsiteY61" fmla="*/ 500248 h 1069523"/>
                <a:gd name="connsiteX62" fmla="*/ 55307 w 656356"/>
                <a:gd name="connsiteY62" fmla="*/ 512015 h 1069523"/>
                <a:gd name="connsiteX63" fmla="*/ 50078 w 656356"/>
                <a:gd name="connsiteY63" fmla="*/ 521951 h 1069523"/>
                <a:gd name="connsiteX64" fmla="*/ 44064 w 656356"/>
                <a:gd name="connsiteY64" fmla="*/ 534240 h 1069523"/>
                <a:gd name="connsiteX65" fmla="*/ 39270 w 656356"/>
                <a:gd name="connsiteY65" fmla="*/ 544438 h 1069523"/>
                <a:gd name="connsiteX66" fmla="*/ 33866 w 656356"/>
                <a:gd name="connsiteY66" fmla="*/ 557250 h 1069523"/>
                <a:gd name="connsiteX67" fmla="*/ 29596 w 656356"/>
                <a:gd name="connsiteY67" fmla="*/ 567796 h 1069523"/>
                <a:gd name="connsiteX68" fmla="*/ 24715 w 656356"/>
                <a:gd name="connsiteY68" fmla="*/ 581218 h 1069523"/>
                <a:gd name="connsiteX69" fmla="*/ 20967 w 656356"/>
                <a:gd name="connsiteY69" fmla="*/ 591939 h 1069523"/>
                <a:gd name="connsiteX70" fmla="*/ 16870 w 656356"/>
                <a:gd name="connsiteY70" fmla="*/ 605971 h 1069523"/>
                <a:gd name="connsiteX71" fmla="*/ 13733 w 656356"/>
                <a:gd name="connsiteY71" fmla="*/ 616953 h 1069523"/>
                <a:gd name="connsiteX72" fmla="*/ 10333 w 656356"/>
                <a:gd name="connsiteY72" fmla="*/ 631770 h 1069523"/>
                <a:gd name="connsiteX73" fmla="*/ 7893 w 656356"/>
                <a:gd name="connsiteY73" fmla="*/ 642752 h 1069523"/>
                <a:gd name="connsiteX74" fmla="*/ 5278 w 656356"/>
                <a:gd name="connsiteY74" fmla="*/ 658789 h 1069523"/>
                <a:gd name="connsiteX75" fmla="*/ 3622 w 656356"/>
                <a:gd name="connsiteY75" fmla="*/ 669335 h 1069523"/>
                <a:gd name="connsiteX76" fmla="*/ 1792 w 656356"/>
                <a:gd name="connsiteY76" fmla="*/ 687639 h 1069523"/>
                <a:gd name="connsiteX77" fmla="*/ 920 w 656356"/>
                <a:gd name="connsiteY77" fmla="*/ 696790 h 1069523"/>
                <a:gd name="connsiteX78" fmla="*/ -38 w 656356"/>
                <a:gd name="connsiteY78" fmla="*/ 724943 h 1069523"/>
                <a:gd name="connsiteX79" fmla="*/ 95836 w 656356"/>
                <a:gd name="connsiteY79" fmla="*/ 968986 h 1069523"/>
                <a:gd name="connsiteX80" fmla="*/ 171489 w 656356"/>
                <a:gd name="connsiteY80" fmla="*/ 1028341 h 1069523"/>
                <a:gd name="connsiteX81" fmla="*/ 200164 w 656356"/>
                <a:gd name="connsiteY81" fmla="*/ 1042896 h 1069523"/>
                <a:gd name="connsiteX82" fmla="*/ 294383 w 656356"/>
                <a:gd name="connsiteY82" fmla="*/ 1068172 h 1069523"/>
                <a:gd name="connsiteX83" fmla="*/ 327939 w 656356"/>
                <a:gd name="connsiteY83" fmla="*/ 1070003 h 1069523"/>
                <a:gd name="connsiteX84" fmla="*/ 656264 w 656356"/>
                <a:gd name="connsiteY84" fmla="*/ 725291 h 1069523"/>
                <a:gd name="connsiteX85" fmla="*/ 509577 w 656356"/>
                <a:gd name="connsiteY85" fmla="*/ 383717 h 1069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56356" h="1069523">
                  <a:moveTo>
                    <a:pt x="509577" y="383717"/>
                  </a:moveTo>
                  <a:cubicBezTo>
                    <a:pt x="490332" y="363523"/>
                    <a:pt x="469963" y="344435"/>
                    <a:pt x="448566" y="326542"/>
                  </a:cubicBezTo>
                  <a:lnTo>
                    <a:pt x="433923" y="314601"/>
                  </a:lnTo>
                  <a:cubicBezTo>
                    <a:pt x="420675" y="304055"/>
                    <a:pt x="407776" y="294729"/>
                    <a:pt x="396532" y="286536"/>
                  </a:cubicBezTo>
                  <a:cubicBezTo>
                    <a:pt x="401927" y="281707"/>
                    <a:pt x="405083" y="274865"/>
                    <a:pt x="405248" y="267622"/>
                  </a:cubicBezTo>
                  <a:lnTo>
                    <a:pt x="405248" y="264833"/>
                  </a:lnTo>
                  <a:cubicBezTo>
                    <a:pt x="455390" y="235600"/>
                    <a:pt x="486768" y="182442"/>
                    <a:pt x="488136" y="124421"/>
                  </a:cubicBezTo>
                  <a:lnTo>
                    <a:pt x="488136" y="124421"/>
                  </a:lnTo>
                  <a:cubicBezTo>
                    <a:pt x="488136" y="123288"/>
                    <a:pt x="488136" y="122155"/>
                    <a:pt x="488136" y="121022"/>
                  </a:cubicBezTo>
                  <a:cubicBezTo>
                    <a:pt x="488136" y="119889"/>
                    <a:pt x="488136" y="120238"/>
                    <a:pt x="488136" y="119802"/>
                  </a:cubicBezTo>
                  <a:lnTo>
                    <a:pt x="488136" y="118669"/>
                  </a:lnTo>
                  <a:lnTo>
                    <a:pt x="488136" y="118669"/>
                  </a:lnTo>
                  <a:cubicBezTo>
                    <a:pt x="488005" y="109700"/>
                    <a:pt x="486201" y="100827"/>
                    <a:pt x="482819" y="92521"/>
                  </a:cubicBezTo>
                  <a:cubicBezTo>
                    <a:pt x="473188" y="68335"/>
                    <a:pt x="449934" y="52333"/>
                    <a:pt x="423900" y="51993"/>
                  </a:cubicBezTo>
                  <a:lnTo>
                    <a:pt x="423900" y="51993"/>
                  </a:lnTo>
                  <a:cubicBezTo>
                    <a:pt x="411428" y="52062"/>
                    <a:pt x="399269" y="55923"/>
                    <a:pt x="389037" y="63062"/>
                  </a:cubicBezTo>
                  <a:cubicBezTo>
                    <a:pt x="388461" y="54555"/>
                    <a:pt x="386335" y="46223"/>
                    <a:pt x="382761" y="38483"/>
                  </a:cubicBezTo>
                  <a:cubicBezTo>
                    <a:pt x="377689" y="27414"/>
                    <a:pt x="369705" y="17922"/>
                    <a:pt x="359664" y="11028"/>
                  </a:cubicBezTo>
                  <a:cubicBezTo>
                    <a:pt x="349388" y="4047"/>
                    <a:pt x="337221" y="369"/>
                    <a:pt x="324801" y="482"/>
                  </a:cubicBezTo>
                  <a:cubicBezTo>
                    <a:pt x="309313" y="526"/>
                    <a:pt x="294400" y="6339"/>
                    <a:pt x="282965" y="16781"/>
                  </a:cubicBezTo>
                  <a:cubicBezTo>
                    <a:pt x="274406" y="24660"/>
                    <a:pt x="267982" y="34587"/>
                    <a:pt x="264313" y="45630"/>
                  </a:cubicBezTo>
                  <a:cubicBezTo>
                    <a:pt x="263067" y="49439"/>
                    <a:pt x="262134" y="53344"/>
                    <a:pt x="261524" y="57309"/>
                  </a:cubicBezTo>
                  <a:cubicBezTo>
                    <a:pt x="257637" y="55575"/>
                    <a:pt x="253575" y="54259"/>
                    <a:pt x="249409" y="53387"/>
                  </a:cubicBezTo>
                  <a:cubicBezTo>
                    <a:pt x="245138" y="52481"/>
                    <a:pt x="240789" y="52010"/>
                    <a:pt x="236422" y="51993"/>
                  </a:cubicBezTo>
                  <a:cubicBezTo>
                    <a:pt x="200478" y="52899"/>
                    <a:pt x="171890" y="82454"/>
                    <a:pt x="172187" y="118407"/>
                  </a:cubicBezTo>
                  <a:lnTo>
                    <a:pt x="172187" y="118407"/>
                  </a:lnTo>
                  <a:lnTo>
                    <a:pt x="172187" y="119540"/>
                  </a:lnTo>
                  <a:cubicBezTo>
                    <a:pt x="172187" y="119540"/>
                    <a:pt x="172187" y="120325"/>
                    <a:pt x="172187" y="120761"/>
                  </a:cubicBezTo>
                  <a:cubicBezTo>
                    <a:pt x="172187" y="121196"/>
                    <a:pt x="172187" y="123027"/>
                    <a:pt x="172187" y="124160"/>
                  </a:cubicBezTo>
                  <a:lnTo>
                    <a:pt x="172187" y="124160"/>
                  </a:lnTo>
                  <a:cubicBezTo>
                    <a:pt x="173520" y="182190"/>
                    <a:pt x="204906" y="235365"/>
                    <a:pt x="255074" y="264572"/>
                  </a:cubicBezTo>
                  <a:lnTo>
                    <a:pt x="255074" y="267361"/>
                  </a:lnTo>
                  <a:cubicBezTo>
                    <a:pt x="255162" y="274691"/>
                    <a:pt x="258325" y="281646"/>
                    <a:pt x="263790" y="286536"/>
                  </a:cubicBezTo>
                  <a:lnTo>
                    <a:pt x="263180" y="286972"/>
                  </a:lnTo>
                  <a:lnTo>
                    <a:pt x="255597" y="292463"/>
                  </a:lnTo>
                  <a:lnTo>
                    <a:pt x="250193" y="296472"/>
                  </a:lnTo>
                  <a:lnTo>
                    <a:pt x="242349" y="302312"/>
                  </a:lnTo>
                  <a:lnTo>
                    <a:pt x="236597" y="306844"/>
                  </a:lnTo>
                  <a:cubicBezTo>
                    <a:pt x="233895" y="308848"/>
                    <a:pt x="231193" y="311027"/>
                    <a:pt x="228491" y="313206"/>
                  </a:cubicBezTo>
                  <a:lnTo>
                    <a:pt x="222477" y="318000"/>
                  </a:lnTo>
                  <a:lnTo>
                    <a:pt x="213761" y="324886"/>
                  </a:lnTo>
                  <a:lnTo>
                    <a:pt x="207486" y="330202"/>
                  </a:lnTo>
                  <a:lnTo>
                    <a:pt x="198770" y="337523"/>
                  </a:lnTo>
                  <a:lnTo>
                    <a:pt x="192320" y="343276"/>
                  </a:lnTo>
                  <a:lnTo>
                    <a:pt x="183604" y="351033"/>
                  </a:lnTo>
                  <a:lnTo>
                    <a:pt x="176980" y="357221"/>
                  </a:lnTo>
                  <a:lnTo>
                    <a:pt x="168265" y="365414"/>
                  </a:lnTo>
                  <a:lnTo>
                    <a:pt x="161553" y="372125"/>
                  </a:lnTo>
                  <a:cubicBezTo>
                    <a:pt x="158677" y="374914"/>
                    <a:pt x="155888" y="377791"/>
                    <a:pt x="152837" y="380841"/>
                  </a:cubicBezTo>
                  <a:cubicBezTo>
                    <a:pt x="149787" y="383892"/>
                    <a:pt x="148393" y="385460"/>
                    <a:pt x="146126" y="387901"/>
                  </a:cubicBezTo>
                  <a:lnTo>
                    <a:pt x="137411" y="396617"/>
                  </a:lnTo>
                  <a:lnTo>
                    <a:pt x="130786" y="404113"/>
                  </a:lnTo>
                  <a:cubicBezTo>
                    <a:pt x="127997" y="407250"/>
                    <a:pt x="125295" y="410475"/>
                    <a:pt x="122593" y="413700"/>
                  </a:cubicBezTo>
                  <a:lnTo>
                    <a:pt x="115970" y="421544"/>
                  </a:lnTo>
                  <a:cubicBezTo>
                    <a:pt x="113267" y="424856"/>
                    <a:pt x="110653" y="428168"/>
                    <a:pt x="108038" y="431567"/>
                  </a:cubicBezTo>
                  <a:cubicBezTo>
                    <a:pt x="105423" y="434967"/>
                    <a:pt x="103680" y="437058"/>
                    <a:pt x="101588" y="440283"/>
                  </a:cubicBezTo>
                  <a:cubicBezTo>
                    <a:pt x="99497" y="443508"/>
                    <a:pt x="96446" y="447169"/>
                    <a:pt x="93919" y="450655"/>
                  </a:cubicBezTo>
                  <a:lnTo>
                    <a:pt x="87643" y="459371"/>
                  </a:lnTo>
                  <a:lnTo>
                    <a:pt x="80322" y="470178"/>
                  </a:lnTo>
                  <a:cubicBezTo>
                    <a:pt x="78317" y="473229"/>
                    <a:pt x="76312" y="476280"/>
                    <a:pt x="74395" y="479330"/>
                  </a:cubicBezTo>
                  <a:lnTo>
                    <a:pt x="67422" y="490661"/>
                  </a:lnTo>
                  <a:lnTo>
                    <a:pt x="61844" y="500248"/>
                  </a:lnTo>
                  <a:cubicBezTo>
                    <a:pt x="59578" y="504083"/>
                    <a:pt x="57486" y="508092"/>
                    <a:pt x="55307" y="512015"/>
                  </a:cubicBezTo>
                  <a:cubicBezTo>
                    <a:pt x="53128" y="515937"/>
                    <a:pt x="51734" y="518552"/>
                    <a:pt x="50078" y="521951"/>
                  </a:cubicBezTo>
                  <a:cubicBezTo>
                    <a:pt x="48422" y="525350"/>
                    <a:pt x="46068" y="530143"/>
                    <a:pt x="44064" y="534240"/>
                  </a:cubicBezTo>
                  <a:cubicBezTo>
                    <a:pt x="42059" y="538336"/>
                    <a:pt x="40839" y="540951"/>
                    <a:pt x="39270" y="544438"/>
                  </a:cubicBezTo>
                  <a:cubicBezTo>
                    <a:pt x="37701" y="547924"/>
                    <a:pt x="35610" y="553153"/>
                    <a:pt x="33866" y="557250"/>
                  </a:cubicBezTo>
                  <a:cubicBezTo>
                    <a:pt x="32123" y="561346"/>
                    <a:pt x="30903" y="564222"/>
                    <a:pt x="29596" y="567796"/>
                  </a:cubicBezTo>
                  <a:cubicBezTo>
                    <a:pt x="28288" y="571369"/>
                    <a:pt x="26284" y="576512"/>
                    <a:pt x="24715" y="581218"/>
                  </a:cubicBezTo>
                  <a:lnTo>
                    <a:pt x="20967" y="591939"/>
                  </a:lnTo>
                  <a:cubicBezTo>
                    <a:pt x="19572" y="596558"/>
                    <a:pt x="18265" y="601265"/>
                    <a:pt x="16870" y="605971"/>
                  </a:cubicBezTo>
                  <a:cubicBezTo>
                    <a:pt x="15476" y="610678"/>
                    <a:pt x="14691" y="613293"/>
                    <a:pt x="13733" y="616953"/>
                  </a:cubicBezTo>
                  <a:cubicBezTo>
                    <a:pt x="12774" y="620614"/>
                    <a:pt x="11467" y="626802"/>
                    <a:pt x="10333" y="631770"/>
                  </a:cubicBezTo>
                  <a:cubicBezTo>
                    <a:pt x="9201" y="636738"/>
                    <a:pt x="8677" y="639091"/>
                    <a:pt x="7893" y="642752"/>
                  </a:cubicBezTo>
                  <a:cubicBezTo>
                    <a:pt x="6934" y="647982"/>
                    <a:pt x="6150" y="653386"/>
                    <a:pt x="5278" y="658789"/>
                  </a:cubicBezTo>
                  <a:cubicBezTo>
                    <a:pt x="4755" y="662276"/>
                    <a:pt x="4058" y="665762"/>
                    <a:pt x="3622" y="669335"/>
                  </a:cubicBezTo>
                  <a:cubicBezTo>
                    <a:pt x="2838" y="675349"/>
                    <a:pt x="2315" y="681538"/>
                    <a:pt x="1792" y="687639"/>
                  </a:cubicBezTo>
                  <a:cubicBezTo>
                    <a:pt x="1792" y="690689"/>
                    <a:pt x="1095" y="693653"/>
                    <a:pt x="920" y="696790"/>
                  </a:cubicBezTo>
                  <a:cubicBezTo>
                    <a:pt x="310" y="706029"/>
                    <a:pt x="-38" y="715442"/>
                    <a:pt x="-38" y="724943"/>
                  </a:cubicBezTo>
                  <a:cubicBezTo>
                    <a:pt x="-692" y="815596"/>
                    <a:pt x="33648" y="903016"/>
                    <a:pt x="95836" y="968986"/>
                  </a:cubicBezTo>
                  <a:cubicBezTo>
                    <a:pt x="117974" y="992406"/>
                    <a:pt x="143477" y="1012408"/>
                    <a:pt x="171489" y="1028341"/>
                  </a:cubicBezTo>
                  <a:cubicBezTo>
                    <a:pt x="180789" y="1033692"/>
                    <a:pt x="190359" y="1038556"/>
                    <a:pt x="200164" y="1042896"/>
                  </a:cubicBezTo>
                  <a:cubicBezTo>
                    <a:pt x="230051" y="1056197"/>
                    <a:pt x="261847" y="1064730"/>
                    <a:pt x="294383" y="1068172"/>
                  </a:cubicBezTo>
                  <a:cubicBezTo>
                    <a:pt x="305522" y="1069401"/>
                    <a:pt x="316730" y="1070011"/>
                    <a:pt x="327939" y="1070003"/>
                  </a:cubicBezTo>
                  <a:cubicBezTo>
                    <a:pt x="509228" y="1070003"/>
                    <a:pt x="656264" y="915645"/>
                    <a:pt x="656264" y="725291"/>
                  </a:cubicBezTo>
                  <a:cubicBezTo>
                    <a:pt x="658356" y="578865"/>
                    <a:pt x="586189" y="464252"/>
                    <a:pt x="509577" y="383717"/>
                  </a:cubicBezTo>
                  <a:close/>
                </a:path>
              </a:pathLst>
            </a:custGeom>
            <a:solidFill>
              <a:srgbClr val="822414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59" name="Forme libre : forme 58">
              <a:extLst>
                <a:ext uri="{FF2B5EF4-FFF2-40B4-BE49-F238E27FC236}">
                  <a16:creationId xmlns:a16="http://schemas.microsoft.com/office/drawing/2014/main" id="{FE8E0157-4AD7-48BD-F587-C1C880F529C0}"/>
                </a:ext>
              </a:extLst>
            </p:cNvPr>
            <p:cNvSpPr/>
            <p:nvPr/>
          </p:nvSpPr>
          <p:spPr>
            <a:xfrm>
              <a:off x="4338250" y="7426860"/>
              <a:ext cx="308540" cy="266326"/>
            </a:xfrm>
            <a:custGeom>
              <a:avLst/>
              <a:gdLst>
                <a:gd name="connsiteX0" fmla="*/ 308493 w 308540"/>
                <a:gd name="connsiteY0" fmla="*/ 111053 h 266326"/>
                <a:gd name="connsiteX1" fmla="*/ 308493 w 308540"/>
                <a:gd name="connsiteY1" fmla="*/ 110356 h 266326"/>
                <a:gd name="connsiteX2" fmla="*/ 308493 w 308540"/>
                <a:gd name="connsiteY2" fmla="*/ 110356 h 266326"/>
                <a:gd name="connsiteX3" fmla="*/ 244928 w 308540"/>
                <a:gd name="connsiteY3" fmla="*/ 48605 h 266326"/>
                <a:gd name="connsiteX4" fmla="*/ 211486 w 308540"/>
                <a:gd name="connsiteY4" fmla="*/ 58846 h 266326"/>
                <a:gd name="connsiteX5" fmla="*/ 144836 w 308540"/>
                <a:gd name="connsiteY5" fmla="*/ 624 h 266326"/>
                <a:gd name="connsiteX6" fmla="*/ 87198 w 308540"/>
                <a:gd name="connsiteY6" fmla="*/ 53529 h 266326"/>
                <a:gd name="connsiteX7" fmla="*/ 62706 w 308540"/>
                <a:gd name="connsiteY7" fmla="*/ 48561 h 266326"/>
                <a:gd name="connsiteX8" fmla="*/ -48 w 308540"/>
                <a:gd name="connsiteY8" fmla="*/ 110356 h 266326"/>
                <a:gd name="connsiteX9" fmla="*/ -48 w 308540"/>
                <a:gd name="connsiteY9" fmla="*/ 110356 h 266326"/>
                <a:gd name="connsiteX10" fmla="*/ -48 w 308540"/>
                <a:gd name="connsiteY10" fmla="*/ 111402 h 266326"/>
                <a:gd name="connsiteX11" fmla="*/ -48 w 308540"/>
                <a:gd name="connsiteY11" fmla="*/ 112535 h 266326"/>
                <a:gd name="connsiteX12" fmla="*/ 154223 w 308540"/>
                <a:gd name="connsiteY12" fmla="*/ 266806 h 266326"/>
                <a:gd name="connsiteX13" fmla="*/ 308493 w 308540"/>
                <a:gd name="connsiteY13" fmla="*/ 112535 h 266326"/>
                <a:gd name="connsiteX14" fmla="*/ 308493 w 308540"/>
                <a:gd name="connsiteY14" fmla="*/ 111402 h 266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8540" h="266326">
                  <a:moveTo>
                    <a:pt x="308493" y="111053"/>
                  </a:moveTo>
                  <a:lnTo>
                    <a:pt x="308493" y="110356"/>
                  </a:lnTo>
                  <a:lnTo>
                    <a:pt x="308493" y="110356"/>
                  </a:lnTo>
                  <a:cubicBezTo>
                    <a:pt x="307996" y="75746"/>
                    <a:pt x="279530" y="48099"/>
                    <a:pt x="244928" y="48605"/>
                  </a:cubicBezTo>
                  <a:cubicBezTo>
                    <a:pt x="233031" y="48770"/>
                    <a:pt x="221430" y="52326"/>
                    <a:pt x="211486" y="58846"/>
                  </a:cubicBezTo>
                  <a:cubicBezTo>
                    <a:pt x="209159" y="24366"/>
                    <a:pt x="179315" y="-1703"/>
                    <a:pt x="144836" y="624"/>
                  </a:cubicBezTo>
                  <a:cubicBezTo>
                    <a:pt x="115611" y="2594"/>
                    <a:pt x="91660" y="24575"/>
                    <a:pt x="87198" y="53529"/>
                  </a:cubicBezTo>
                  <a:cubicBezTo>
                    <a:pt x="79458" y="50226"/>
                    <a:pt x="71126" y="48535"/>
                    <a:pt x="62706" y="48561"/>
                  </a:cubicBezTo>
                  <a:cubicBezTo>
                    <a:pt x="28436" y="48605"/>
                    <a:pt x="519" y="76094"/>
                    <a:pt x="-48" y="110356"/>
                  </a:cubicBezTo>
                  <a:lnTo>
                    <a:pt x="-48" y="110356"/>
                  </a:lnTo>
                  <a:lnTo>
                    <a:pt x="-48" y="111402"/>
                  </a:lnTo>
                  <a:cubicBezTo>
                    <a:pt x="-48" y="111838"/>
                    <a:pt x="-48" y="112187"/>
                    <a:pt x="-48" y="112535"/>
                  </a:cubicBezTo>
                  <a:cubicBezTo>
                    <a:pt x="-48" y="197733"/>
                    <a:pt x="69025" y="266806"/>
                    <a:pt x="154223" y="266806"/>
                  </a:cubicBezTo>
                  <a:cubicBezTo>
                    <a:pt x="239420" y="266806"/>
                    <a:pt x="308493" y="197733"/>
                    <a:pt x="308493" y="112535"/>
                  </a:cubicBezTo>
                  <a:cubicBezTo>
                    <a:pt x="308493" y="112535"/>
                    <a:pt x="308493" y="111838"/>
                    <a:pt x="308493" y="111402"/>
                  </a:cubicBezTo>
                  <a:close/>
                </a:path>
              </a:pathLst>
            </a:custGeom>
            <a:solidFill>
              <a:srgbClr val="1F92B1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60" name="Forme libre : forme 59">
              <a:extLst>
                <a:ext uri="{FF2B5EF4-FFF2-40B4-BE49-F238E27FC236}">
                  <a16:creationId xmlns:a16="http://schemas.microsoft.com/office/drawing/2014/main" id="{4A6A1B4B-E8CE-3A13-79F3-3EE8FCD79834}"/>
                </a:ext>
              </a:extLst>
            </p:cNvPr>
            <p:cNvSpPr/>
            <p:nvPr/>
          </p:nvSpPr>
          <p:spPr>
            <a:xfrm>
              <a:off x="4338250" y="7426860"/>
              <a:ext cx="308540" cy="115193"/>
            </a:xfrm>
            <a:custGeom>
              <a:avLst/>
              <a:gdLst>
                <a:gd name="connsiteX0" fmla="*/ 308493 w 308540"/>
                <a:gd name="connsiteY0" fmla="*/ 110356 h 115193"/>
                <a:gd name="connsiteX1" fmla="*/ 308493 w 308540"/>
                <a:gd name="connsiteY1" fmla="*/ 110356 h 115193"/>
                <a:gd name="connsiteX2" fmla="*/ 244928 w 308540"/>
                <a:gd name="connsiteY2" fmla="*/ 48605 h 115193"/>
                <a:gd name="connsiteX3" fmla="*/ 211486 w 308540"/>
                <a:gd name="connsiteY3" fmla="*/ 58846 h 115193"/>
                <a:gd name="connsiteX4" fmla="*/ 144836 w 308540"/>
                <a:gd name="connsiteY4" fmla="*/ 624 h 115193"/>
                <a:gd name="connsiteX5" fmla="*/ 87198 w 308540"/>
                <a:gd name="connsiteY5" fmla="*/ 53529 h 115193"/>
                <a:gd name="connsiteX6" fmla="*/ 62706 w 308540"/>
                <a:gd name="connsiteY6" fmla="*/ 48561 h 115193"/>
                <a:gd name="connsiteX7" fmla="*/ -48 w 308540"/>
                <a:gd name="connsiteY7" fmla="*/ 110356 h 115193"/>
                <a:gd name="connsiteX8" fmla="*/ -48 w 308540"/>
                <a:gd name="connsiteY8" fmla="*/ 110356 h 115193"/>
                <a:gd name="connsiteX9" fmla="*/ -48 w 308540"/>
                <a:gd name="connsiteY9" fmla="*/ 111402 h 115193"/>
                <a:gd name="connsiteX10" fmla="*/ -48 w 308540"/>
                <a:gd name="connsiteY10" fmla="*/ 112535 h 115193"/>
                <a:gd name="connsiteX11" fmla="*/ -48 w 308540"/>
                <a:gd name="connsiteY11" fmla="*/ 115673 h 115193"/>
                <a:gd name="connsiteX12" fmla="*/ 62445 w 308540"/>
                <a:gd name="connsiteY12" fmla="*/ 55708 h 115193"/>
                <a:gd name="connsiteX13" fmla="*/ 86936 w 308540"/>
                <a:gd name="connsiteY13" fmla="*/ 60589 h 115193"/>
                <a:gd name="connsiteX14" fmla="*/ 158337 w 308540"/>
                <a:gd name="connsiteY14" fmla="*/ 8294 h 115193"/>
                <a:gd name="connsiteX15" fmla="*/ 211224 w 308540"/>
                <a:gd name="connsiteY15" fmla="*/ 65993 h 115193"/>
                <a:gd name="connsiteX16" fmla="*/ 297790 w 308540"/>
                <a:gd name="connsiteY16" fmla="*/ 83782 h 115193"/>
                <a:gd name="connsiteX17" fmla="*/ 308057 w 308540"/>
                <a:gd name="connsiteY17" fmla="*/ 115673 h 115193"/>
                <a:gd name="connsiteX18" fmla="*/ 308057 w 308540"/>
                <a:gd name="connsiteY18" fmla="*/ 112535 h 115193"/>
                <a:gd name="connsiteX19" fmla="*/ 308057 w 308540"/>
                <a:gd name="connsiteY19" fmla="*/ 111402 h 115193"/>
                <a:gd name="connsiteX20" fmla="*/ 308057 w 308540"/>
                <a:gd name="connsiteY20" fmla="*/ 110356 h 115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08540" h="115193">
                  <a:moveTo>
                    <a:pt x="308493" y="110356"/>
                  </a:moveTo>
                  <a:lnTo>
                    <a:pt x="308493" y="110356"/>
                  </a:lnTo>
                  <a:cubicBezTo>
                    <a:pt x="307996" y="75746"/>
                    <a:pt x="279530" y="48099"/>
                    <a:pt x="244928" y="48605"/>
                  </a:cubicBezTo>
                  <a:cubicBezTo>
                    <a:pt x="233031" y="48770"/>
                    <a:pt x="221430" y="52326"/>
                    <a:pt x="211486" y="58846"/>
                  </a:cubicBezTo>
                  <a:cubicBezTo>
                    <a:pt x="209159" y="24366"/>
                    <a:pt x="179315" y="-1703"/>
                    <a:pt x="144836" y="624"/>
                  </a:cubicBezTo>
                  <a:cubicBezTo>
                    <a:pt x="115611" y="2594"/>
                    <a:pt x="91660" y="24575"/>
                    <a:pt x="87198" y="53529"/>
                  </a:cubicBezTo>
                  <a:cubicBezTo>
                    <a:pt x="79458" y="50226"/>
                    <a:pt x="71126" y="48535"/>
                    <a:pt x="62706" y="48561"/>
                  </a:cubicBezTo>
                  <a:cubicBezTo>
                    <a:pt x="28436" y="48605"/>
                    <a:pt x="519" y="76094"/>
                    <a:pt x="-48" y="110356"/>
                  </a:cubicBezTo>
                  <a:lnTo>
                    <a:pt x="-48" y="110356"/>
                  </a:lnTo>
                  <a:lnTo>
                    <a:pt x="-48" y="111402"/>
                  </a:lnTo>
                  <a:cubicBezTo>
                    <a:pt x="-48" y="111838"/>
                    <a:pt x="-48" y="112187"/>
                    <a:pt x="-48" y="112535"/>
                  </a:cubicBezTo>
                  <a:lnTo>
                    <a:pt x="-48" y="115673"/>
                  </a:lnTo>
                  <a:cubicBezTo>
                    <a:pt x="1399" y="82187"/>
                    <a:pt x="28932" y="55769"/>
                    <a:pt x="62445" y="55708"/>
                  </a:cubicBezTo>
                  <a:cubicBezTo>
                    <a:pt x="70856" y="55691"/>
                    <a:pt x="79179" y="57355"/>
                    <a:pt x="86936" y="60589"/>
                  </a:cubicBezTo>
                  <a:cubicBezTo>
                    <a:pt x="92209" y="26432"/>
                    <a:pt x="124179" y="3021"/>
                    <a:pt x="158337" y="8294"/>
                  </a:cubicBezTo>
                  <a:cubicBezTo>
                    <a:pt x="187299" y="12774"/>
                    <a:pt x="209281" y="36751"/>
                    <a:pt x="211224" y="65993"/>
                  </a:cubicBezTo>
                  <a:cubicBezTo>
                    <a:pt x="240039" y="47001"/>
                    <a:pt x="278798" y="54967"/>
                    <a:pt x="297790" y="83782"/>
                  </a:cubicBezTo>
                  <a:cubicBezTo>
                    <a:pt x="304057" y="93282"/>
                    <a:pt x="307604" y="104308"/>
                    <a:pt x="308057" y="115673"/>
                  </a:cubicBezTo>
                  <a:cubicBezTo>
                    <a:pt x="308057" y="114627"/>
                    <a:pt x="308057" y="113581"/>
                    <a:pt x="308057" y="112535"/>
                  </a:cubicBezTo>
                  <a:cubicBezTo>
                    <a:pt x="308057" y="111489"/>
                    <a:pt x="308057" y="111838"/>
                    <a:pt x="308057" y="111402"/>
                  </a:cubicBezTo>
                  <a:lnTo>
                    <a:pt x="308057" y="110356"/>
                  </a:lnTo>
                  <a:close/>
                </a:path>
              </a:pathLst>
            </a:custGeom>
            <a:solidFill>
              <a:srgbClr val="62BDCE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61" name="Forme libre : forme 60">
              <a:extLst>
                <a:ext uri="{FF2B5EF4-FFF2-40B4-BE49-F238E27FC236}">
                  <a16:creationId xmlns:a16="http://schemas.microsoft.com/office/drawing/2014/main" id="{B728F539-7332-D2A7-90F6-DE108D4C74B6}"/>
                </a:ext>
              </a:extLst>
            </p:cNvPr>
            <p:cNvSpPr/>
            <p:nvPr/>
          </p:nvSpPr>
          <p:spPr>
            <a:xfrm>
              <a:off x="4171778" y="7654140"/>
              <a:ext cx="641311" cy="767516"/>
            </a:xfrm>
            <a:custGeom>
              <a:avLst/>
              <a:gdLst>
                <a:gd name="connsiteX0" fmla="*/ -48 w 641311"/>
                <a:gd name="connsiteY0" fmla="*/ 447340 h 767516"/>
                <a:gd name="connsiteX1" fmla="*/ 320608 w 641311"/>
                <a:gd name="connsiteY1" fmla="*/ 767996 h 767516"/>
                <a:gd name="connsiteX2" fmla="*/ 641264 w 641311"/>
                <a:gd name="connsiteY2" fmla="*/ 447340 h 767516"/>
                <a:gd name="connsiteX3" fmla="*/ 320608 w 641311"/>
                <a:gd name="connsiteY3" fmla="*/ 480 h 767516"/>
                <a:gd name="connsiteX4" fmla="*/ -48 w 641311"/>
                <a:gd name="connsiteY4" fmla="*/ 447340 h 767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1311" h="767516">
                  <a:moveTo>
                    <a:pt x="-48" y="447340"/>
                  </a:moveTo>
                  <a:cubicBezTo>
                    <a:pt x="-48" y="624438"/>
                    <a:pt x="143511" y="767996"/>
                    <a:pt x="320608" y="767996"/>
                  </a:cubicBezTo>
                  <a:cubicBezTo>
                    <a:pt x="497705" y="767996"/>
                    <a:pt x="641264" y="624438"/>
                    <a:pt x="641264" y="447340"/>
                  </a:cubicBezTo>
                  <a:cubicBezTo>
                    <a:pt x="641264" y="157016"/>
                    <a:pt x="320608" y="480"/>
                    <a:pt x="320608" y="480"/>
                  </a:cubicBezTo>
                  <a:cubicBezTo>
                    <a:pt x="320608" y="480"/>
                    <a:pt x="-48" y="159544"/>
                    <a:pt x="-48" y="447340"/>
                  </a:cubicBezTo>
                  <a:close/>
                </a:path>
              </a:pathLst>
            </a:custGeom>
            <a:solidFill>
              <a:srgbClr val="1FBFC8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62" name="Forme libre : forme 61">
              <a:extLst>
                <a:ext uri="{FF2B5EF4-FFF2-40B4-BE49-F238E27FC236}">
                  <a16:creationId xmlns:a16="http://schemas.microsoft.com/office/drawing/2014/main" id="{2983A18D-B875-5F6C-B01C-510F88FF788D}"/>
                </a:ext>
              </a:extLst>
            </p:cNvPr>
            <p:cNvSpPr/>
            <p:nvPr/>
          </p:nvSpPr>
          <p:spPr>
            <a:xfrm>
              <a:off x="4171778" y="7654140"/>
              <a:ext cx="641311" cy="767516"/>
            </a:xfrm>
            <a:custGeom>
              <a:avLst/>
              <a:gdLst>
                <a:gd name="connsiteX0" fmla="*/ 320608 w 641311"/>
                <a:gd name="connsiteY0" fmla="*/ 480 h 767516"/>
                <a:gd name="connsiteX1" fmla="*/ 605616 w 641311"/>
                <a:gd name="connsiteY1" fmla="*/ 397660 h 767516"/>
                <a:gd name="connsiteX2" fmla="*/ 320608 w 641311"/>
                <a:gd name="connsiteY2" fmla="*/ 682668 h 767516"/>
                <a:gd name="connsiteX3" fmla="*/ 35600 w 641311"/>
                <a:gd name="connsiteY3" fmla="*/ 397660 h 767516"/>
                <a:gd name="connsiteX4" fmla="*/ 319737 w 641311"/>
                <a:gd name="connsiteY4" fmla="*/ 915 h 767516"/>
                <a:gd name="connsiteX5" fmla="*/ -48 w 641311"/>
                <a:gd name="connsiteY5" fmla="*/ 447340 h 767516"/>
                <a:gd name="connsiteX6" fmla="*/ 320608 w 641311"/>
                <a:gd name="connsiteY6" fmla="*/ 767996 h 767516"/>
                <a:gd name="connsiteX7" fmla="*/ 641264 w 641311"/>
                <a:gd name="connsiteY7" fmla="*/ 447340 h 767516"/>
                <a:gd name="connsiteX8" fmla="*/ 320608 w 641311"/>
                <a:gd name="connsiteY8" fmla="*/ 480 h 767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1311" h="767516">
                  <a:moveTo>
                    <a:pt x="320608" y="480"/>
                  </a:moveTo>
                  <a:cubicBezTo>
                    <a:pt x="320608" y="480"/>
                    <a:pt x="605616" y="139933"/>
                    <a:pt x="605616" y="397660"/>
                  </a:cubicBezTo>
                  <a:cubicBezTo>
                    <a:pt x="605616" y="555068"/>
                    <a:pt x="478016" y="682668"/>
                    <a:pt x="320608" y="682668"/>
                  </a:cubicBezTo>
                  <a:cubicBezTo>
                    <a:pt x="163200" y="682668"/>
                    <a:pt x="35600" y="555068"/>
                    <a:pt x="35600" y="397660"/>
                  </a:cubicBezTo>
                  <a:cubicBezTo>
                    <a:pt x="35600" y="150043"/>
                    <a:pt x="302566" y="9718"/>
                    <a:pt x="319737" y="915"/>
                  </a:cubicBezTo>
                  <a:cubicBezTo>
                    <a:pt x="301607" y="10154"/>
                    <a:pt x="-48" y="168172"/>
                    <a:pt x="-48" y="447340"/>
                  </a:cubicBezTo>
                  <a:cubicBezTo>
                    <a:pt x="-48" y="624438"/>
                    <a:pt x="143511" y="767996"/>
                    <a:pt x="320608" y="767996"/>
                  </a:cubicBezTo>
                  <a:cubicBezTo>
                    <a:pt x="497705" y="767996"/>
                    <a:pt x="641264" y="624438"/>
                    <a:pt x="641264" y="447340"/>
                  </a:cubicBezTo>
                  <a:cubicBezTo>
                    <a:pt x="641264" y="157016"/>
                    <a:pt x="320608" y="480"/>
                    <a:pt x="320608" y="480"/>
                  </a:cubicBezTo>
                  <a:close/>
                </a:path>
              </a:pathLst>
            </a:custGeom>
            <a:solidFill>
              <a:srgbClr val="1FAABA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63" name="Forme libre : forme 62">
              <a:extLst>
                <a:ext uri="{FF2B5EF4-FFF2-40B4-BE49-F238E27FC236}">
                  <a16:creationId xmlns:a16="http://schemas.microsoft.com/office/drawing/2014/main" id="{CEF7DB7C-5A34-BC3D-2562-FDC2E812864E}"/>
                </a:ext>
              </a:extLst>
            </p:cNvPr>
            <p:cNvSpPr/>
            <p:nvPr/>
          </p:nvSpPr>
          <p:spPr>
            <a:xfrm>
              <a:off x="4419395" y="7645685"/>
              <a:ext cx="146164" cy="53951"/>
            </a:xfrm>
            <a:custGeom>
              <a:avLst/>
              <a:gdLst>
                <a:gd name="connsiteX0" fmla="*/ 121412 w 146164"/>
                <a:gd name="connsiteY0" fmla="*/ 0 h 53951"/>
                <a:gd name="connsiteX1" fmla="*/ 146165 w 146164"/>
                <a:gd name="connsiteY1" fmla="*/ 0 h 53951"/>
                <a:gd name="connsiteX2" fmla="*/ 146165 w 146164"/>
                <a:gd name="connsiteY2" fmla="*/ 53951 h 53951"/>
                <a:gd name="connsiteX3" fmla="*/ 121412 w 146164"/>
                <a:gd name="connsiteY3" fmla="*/ 53951 h 53951"/>
                <a:gd name="connsiteX4" fmla="*/ 24753 w 146164"/>
                <a:gd name="connsiteY4" fmla="*/ 53951 h 53951"/>
                <a:gd name="connsiteX5" fmla="*/ 0 w 146164"/>
                <a:gd name="connsiteY5" fmla="*/ 53951 h 53951"/>
                <a:gd name="connsiteX6" fmla="*/ 0 w 146164"/>
                <a:gd name="connsiteY6" fmla="*/ 0 h 53951"/>
                <a:gd name="connsiteX7" fmla="*/ 24753 w 146164"/>
                <a:gd name="connsiteY7" fmla="*/ 0 h 5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6164" h="53951">
                  <a:moveTo>
                    <a:pt x="121412" y="0"/>
                  </a:moveTo>
                  <a:cubicBezTo>
                    <a:pt x="135082" y="0"/>
                    <a:pt x="146165" y="0"/>
                    <a:pt x="146165" y="0"/>
                  </a:cubicBezTo>
                  <a:lnTo>
                    <a:pt x="146165" y="53951"/>
                  </a:lnTo>
                  <a:cubicBezTo>
                    <a:pt x="146165" y="53951"/>
                    <a:pt x="135082" y="53951"/>
                    <a:pt x="121412" y="53951"/>
                  </a:cubicBezTo>
                  <a:lnTo>
                    <a:pt x="24753" y="53951"/>
                  </a:lnTo>
                  <a:cubicBezTo>
                    <a:pt x="11082" y="53951"/>
                    <a:pt x="0" y="53951"/>
                    <a:pt x="0" y="53951"/>
                  </a:cubicBezTo>
                  <a:lnTo>
                    <a:pt x="0" y="0"/>
                  </a:lnTo>
                  <a:cubicBezTo>
                    <a:pt x="0" y="0"/>
                    <a:pt x="11082" y="0"/>
                    <a:pt x="24753" y="0"/>
                  </a:cubicBezTo>
                  <a:close/>
                </a:path>
              </a:pathLst>
            </a:custGeom>
            <a:solidFill>
              <a:srgbClr val="F0AB17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64" name="Forme libre : forme 63">
              <a:extLst>
                <a:ext uri="{FF2B5EF4-FFF2-40B4-BE49-F238E27FC236}">
                  <a16:creationId xmlns:a16="http://schemas.microsoft.com/office/drawing/2014/main" id="{7889CDA2-1873-1FD5-6AF2-C364F3F44311}"/>
                </a:ext>
              </a:extLst>
            </p:cNvPr>
            <p:cNvSpPr/>
            <p:nvPr/>
          </p:nvSpPr>
          <p:spPr>
            <a:xfrm>
              <a:off x="4515879" y="7665819"/>
              <a:ext cx="115136" cy="391689"/>
            </a:xfrm>
            <a:custGeom>
              <a:avLst/>
              <a:gdLst>
                <a:gd name="connsiteX0" fmla="*/ 115089 w 115136"/>
                <a:gd name="connsiteY0" fmla="*/ 392169 h 391689"/>
                <a:gd name="connsiteX1" fmla="*/ 91294 w 115136"/>
                <a:gd name="connsiteY1" fmla="*/ 392169 h 391689"/>
                <a:gd name="connsiteX2" fmla="*/ -48 w 115136"/>
                <a:gd name="connsiteY2" fmla="*/ 14163 h 391689"/>
                <a:gd name="connsiteX3" fmla="*/ 19389 w 115136"/>
                <a:gd name="connsiteY3" fmla="*/ 480 h 391689"/>
                <a:gd name="connsiteX4" fmla="*/ 115089 w 115136"/>
                <a:gd name="connsiteY4" fmla="*/ 392169 h 391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136" h="391689">
                  <a:moveTo>
                    <a:pt x="115089" y="392169"/>
                  </a:moveTo>
                  <a:lnTo>
                    <a:pt x="91294" y="392169"/>
                  </a:lnTo>
                  <a:cubicBezTo>
                    <a:pt x="91294" y="146034"/>
                    <a:pt x="911" y="15471"/>
                    <a:pt x="-48" y="14163"/>
                  </a:cubicBezTo>
                  <a:lnTo>
                    <a:pt x="19389" y="480"/>
                  </a:lnTo>
                  <a:cubicBezTo>
                    <a:pt x="23311" y="5971"/>
                    <a:pt x="115089" y="137841"/>
                    <a:pt x="115089" y="392169"/>
                  </a:cubicBezTo>
                  <a:close/>
                </a:path>
              </a:pathLst>
            </a:custGeom>
            <a:solidFill>
              <a:srgbClr val="F0AB17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65" name="Forme libre : forme 64">
              <a:extLst>
                <a:ext uri="{FF2B5EF4-FFF2-40B4-BE49-F238E27FC236}">
                  <a16:creationId xmlns:a16="http://schemas.microsoft.com/office/drawing/2014/main" id="{FA02F2A1-6808-248C-4D17-F0980A5B564E}"/>
                </a:ext>
              </a:extLst>
            </p:cNvPr>
            <p:cNvSpPr/>
            <p:nvPr/>
          </p:nvSpPr>
          <p:spPr>
            <a:xfrm>
              <a:off x="4435955" y="7665819"/>
              <a:ext cx="115136" cy="391689"/>
            </a:xfrm>
            <a:custGeom>
              <a:avLst/>
              <a:gdLst>
                <a:gd name="connsiteX0" fmla="*/ 115089 w 115136"/>
                <a:gd name="connsiteY0" fmla="*/ 392169 h 391689"/>
                <a:gd name="connsiteX1" fmla="*/ 91294 w 115136"/>
                <a:gd name="connsiteY1" fmla="*/ 392169 h 391689"/>
                <a:gd name="connsiteX2" fmla="*/ -48 w 115136"/>
                <a:gd name="connsiteY2" fmla="*/ 14163 h 391689"/>
                <a:gd name="connsiteX3" fmla="*/ 19389 w 115136"/>
                <a:gd name="connsiteY3" fmla="*/ 480 h 391689"/>
                <a:gd name="connsiteX4" fmla="*/ 115089 w 115136"/>
                <a:gd name="connsiteY4" fmla="*/ 392169 h 391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136" h="391689">
                  <a:moveTo>
                    <a:pt x="115089" y="392169"/>
                  </a:moveTo>
                  <a:lnTo>
                    <a:pt x="91294" y="392169"/>
                  </a:lnTo>
                  <a:cubicBezTo>
                    <a:pt x="91294" y="146034"/>
                    <a:pt x="911" y="15471"/>
                    <a:pt x="-48" y="14163"/>
                  </a:cubicBezTo>
                  <a:lnTo>
                    <a:pt x="19389" y="480"/>
                  </a:lnTo>
                  <a:cubicBezTo>
                    <a:pt x="23311" y="5971"/>
                    <a:pt x="115089" y="137841"/>
                    <a:pt x="115089" y="392169"/>
                  </a:cubicBezTo>
                  <a:close/>
                </a:path>
              </a:pathLst>
            </a:custGeom>
            <a:solidFill>
              <a:srgbClr val="F0AB17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66" name="Forme libre : forme 65">
              <a:extLst>
                <a:ext uri="{FF2B5EF4-FFF2-40B4-BE49-F238E27FC236}">
                  <a16:creationId xmlns:a16="http://schemas.microsoft.com/office/drawing/2014/main" id="{2922829F-294D-B785-8CCB-A62597C2860D}"/>
                </a:ext>
              </a:extLst>
            </p:cNvPr>
            <p:cNvSpPr/>
            <p:nvPr/>
          </p:nvSpPr>
          <p:spPr>
            <a:xfrm>
              <a:off x="4492433" y="5725499"/>
              <a:ext cx="8715" cy="1613911"/>
            </a:xfrm>
            <a:custGeom>
              <a:avLst/>
              <a:gdLst>
                <a:gd name="connsiteX0" fmla="*/ 0 w 8715"/>
                <a:gd name="connsiteY0" fmla="*/ 1613912 h 1613911"/>
                <a:gd name="connsiteX1" fmla="*/ 0 w 8715"/>
                <a:gd name="connsiteY1" fmla="*/ 0 h 1613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715" h="1613911">
                  <a:moveTo>
                    <a:pt x="0" y="1613912"/>
                  </a:moveTo>
                  <a:lnTo>
                    <a:pt x="0" y="0"/>
                  </a:lnTo>
                </a:path>
              </a:pathLst>
            </a:custGeom>
            <a:ln w="34793" cap="rnd">
              <a:solidFill>
                <a:srgbClr val="F08A17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67" name="Forme libre : forme 66">
              <a:extLst>
                <a:ext uri="{FF2B5EF4-FFF2-40B4-BE49-F238E27FC236}">
                  <a16:creationId xmlns:a16="http://schemas.microsoft.com/office/drawing/2014/main" id="{54F47B42-78EE-6355-B18C-4FA6CEE08199}"/>
                </a:ext>
              </a:extLst>
            </p:cNvPr>
            <p:cNvSpPr/>
            <p:nvPr/>
          </p:nvSpPr>
          <p:spPr>
            <a:xfrm>
              <a:off x="3718728" y="5713907"/>
              <a:ext cx="151917" cy="1639449"/>
            </a:xfrm>
            <a:custGeom>
              <a:avLst/>
              <a:gdLst>
                <a:gd name="connsiteX0" fmla="*/ 0 w 151917"/>
                <a:gd name="connsiteY0" fmla="*/ 1639449 h 1639449"/>
                <a:gd name="connsiteX1" fmla="*/ 151917 w 151917"/>
                <a:gd name="connsiteY1" fmla="*/ 0 h 1639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1917" h="1639449">
                  <a:moveTo>
                    <a:pt x="0" y="1639449"/>
                  </a:moveTo>
                  <a:lnTo>
                    <a:pt x="151917" y="0"/>
                  </a:lnTo>
                </a:path>
              </a:pathLst>
            </a:custGeom>
            <a:ln w="34793" cap="rnd">
              <a:solidFill>
                <a:srgbClr val="F08A17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68" name="Forme libre : forme 67">
              <a:extLst>
                <a:ext uri="{FF2B5EF4-FFF2-40B4-BE49-F238E27FC236}">
                  <a16:creationId xmlns:a16="http://schemas.microsoft.com/office/drawing/2014/main" id="{743E2E23-580C-598E-101C-0EFDDA145403}"/>
                </a:ext>
              </a:extLst>
            </p:cNvPr>
            <p:cNvSpPr/>
            <p:nvPr/>
          </p:nvSpPr>
          <p:spPr>
            <a:xfrm>
              <a:off x="4994204" y="5713907"/>
              <a:ext cx="275159" cy="1639449"/>
            </a:xfrm>
            <a:custGeom>
              <a:avLst/>
              <a:gdLst>
                <a:gd name="connsiteX0" fmla="*/ 275159 w 275159"/>
                <a:gd name="connsiteY0" fmla="*/ 1639449 h 1639449"/>
                <a:gd name="connsiteX1" fmla="*/ 0 w 275159"/>
                <a:gd name="connsiteY1" fmla="*/ 0 h 1639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5159" h="1639449">
                  <a:moveTo>
                    <a:pt x="275159" y="1639449"/>
                  </a:moveTo>
                  <a:lnTo>
                    <a:pt x="0" y="0"/>
                  </a:lnTo>
                </a:path>
              </a:pathLst>
            </a:custGeom>
            <a:ln w="34793" cap="rnd">
              <a:solidFill>
                <a:srgbClr val="F08A17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69" name="Forme libre : forme 68">
              <a:extLst>
                <a:ext uri="{FF2B5EF4-FFF2-40B4-BE49-F238E27FC236}">
                  <a16:creationId xmlns:a16="http://schemas.microsoft.com/office/drawing/2014/main" id="{99FFAEFF-0143-EABD-2610-85D7C1A0D5B0}"/>
                </a:ext>
              </a:extLst>
            </p:cNvPr>
            <p:cNvSpPr/>
            <p:nvPr/>
          </p:nvSpPr>
          <p:spPr>
            <a:xfrm>
              <a:off x="2218645" y="796954"/>
              <a:ext cx="4415443" cy="4916778"/>
            </a:xfrm>
            <a:custGeom>
              <a:avLst/>
              <a:gdLst>
                <a:gd name="connsiteX0" fmla="*/ 4415396 w 4415443"/>
                <a:gd name="connsiteY0" fmla="*/ 2081647 h 4916778"/>
                <a:gd name="connsiteX1" fmla="*/ 2207674 w 4415443"/>
                <a:gd name="connsiteY1" fmla="*/ 480 h 4916778"/>
                <a:gd name="connsiteX2" fmla="*/ -48 w 4415443"/>
                <a:gd name="connsiteY2" fmla="*/ 2081647 h 4916778"/>
                <a:gd name="connsiteX3" fmla="*/ 897684 w 4415443"/>
                <a:gd name="connsiteY3" fmla="*/ 3756657 h 4916778"/>
                <a:gd name="connsiteX4" fmla="*/ 897684 w 4415443"/>
                <a:gd name="connsiteY4" fmla="*/ 3756657 h 4916778"/>
                <a:gd name="connsiteX5" fmla="*/ 1456282 w 4415443"/>
                <a:gd name="connsiteY5" fmla="*/ 4697968 h 4916778"/>
                <a:gd name="connsiteX6" fmla="*/ 1715142 w 4415443"/>
                <a:gd name="connsiteY6" fmla="*/ 4917259 h 4916778"/>
                <a:gd name="connsiteX7" fmla="*/ 2700381 w 4415443"/>
                <a:gd name="connsiteY7" fmla="*/ 4917259 h 4916778"/>
                <a:gd name="connsiteX8" fmla="*/ 2959154 w 4415443"/>
                <a:gd name="connsiteY8" fmla="*/ 4697968 h 4916778"/>
                <a:gd name="connsiteX9" fmla="*/ 3517752 w 4415443"/>
                <a:gd name="connsiteY9" fmla="*/ 3756657 h 4916778"/>
                <a:gd name="connsiteX10" fmla="*/ 3517752 w 4415443"/>
                <a:gd name="connsiteY10" fmla="*/ 3756657 h 4916778"/>
                <a:gd name="connsiteX11" fmla="*/ 4415396 w 4415443"/>
                <a:gd name="connsiteY11" fmla="*/ 2081647 h 4916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15443" h="4916778">
                  <a:moveTo>
                    <a:pt x="4415396" y="2081647"/>
                  </a:moveTo>
                  <a:cubicBezTo>
                    <a:pt x="4415396" y="932203"/>
                    <a:pt x="3426933" y="480"/>
                    <a:pt x="2207674" y="480"/>
                  </a:cubicBezTo>
                  <a:cubicBezTo>
                    <a:pt x="988416" y="480"/>
                    <a:pt x="-48" y="932203"/>
                    <a:pt x="-48" y="2081647"/>
                  </a:cubicBezTo>
                  <a:cubicBezTo>
                    <a:pt x="-48" y="2768630"/>
                    <a:pt x="353205" y="3377693"/>
                    <a:pt x="897684" y="3756657"/>
                  </a:cubicBezTo>
                  <a:lnTo>
                    <a:pt x="897684" y="3756657"/>
                  </a:lnTo>
                  <a:cubicBezTo>
                    <a:pt x="1291378" y="4090561"/>
                    <a:pt x="1417061" y="4466824"/>
                    <a:pt x="1456282" y="4697968"/>
                  </a:cubicBezTo>
                  <a:cubicBezTo>
                    <a:pt x="1477435" y="4824472"/>
                    <a:pt x="1586880" y="4917185"/>
                    <a:pt x="1715142" y="4917259"/>
                  </a:cubicBezTo>
                  <a:lnTo>
                    <a:pt x="2700381" y="4917259"/>
                  </a:lnTo>
                  <a:cubicBezTo>
                    <a:pt x="2828626" y="4917178"/>
                    <a:pt x="2938035" y="4824458"/>
                    <a:pt x="2959154" y="4697968"/>
                  </a:cubicBezTo>
                  <a:cubicBezTo>
                    <a:pt x="2998375" y="4466824"/>
                    <a:pt x="3124058" y="4090561"/>
                    <a:pt x="3517752" y="3756657"/>
                  </a:cubicBezTo>
                  <a:lnTo>
                    <a:pt x="3517752" y="3756657"/>
                  </a:lnTo>
                  <a:cubicBezTo>
                    <a:pt x="4062056" y="3377867"/>
                    <a:pt x="4415396" y="2768630"/>
                    <a:pt x="4415396" y="2081647"/>
                  </a:cubicBezTo>
                  <a:close/>
                </a:path>
              </a:pathLst>
            </a:custGeom>
            <a:solidFill>
              <a:srgbClr val="FFFFFF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70" name="Forme libre : forme 69">
              <a:extLst>
                <a:ext uri="{FF2B5EF4-FFF2-40B4-BE49-F238E27FC236}">
                  <a16:creationId xmlns:a16="http://schemas.microsoft.com/office/drawing/2014/main" id="{17666304-C1F8-41B3-DAEF-570D1D67A7AC}"/>
                </a:ext>
              </a:extLst>
            </p:cNvPr>
            <p:cNvSpPr/>
            <p:nvPr/>
          </p:nvSpPr>
          <p:spPr>
            <a:xfrm>
              <a:off x="2218645" y="796954"/>
              <a:ext cx="2207721" cy="4916778"/>
            </a:xfrm>
            <a:custGeom>
              <a:avLst/>
              <a:gdLst>
                <a:gd name="connsiteX0" fmla="*/ 1467700 w 2207721"/>
                <a:gd name="connsiteY0" fmla="*/ 3900207 h 4916778"/>
                <a:gd name="connsiteX1" fmla="*/ 764157 w 2207721"/>
                <a:gd name="connsiteY1" fmla="*/ 2322640 h 4916778"/>
                <a:gd name="connsiteX2" fmla="*/ 2207674 w 2207721"/>
                <a:gd name="connsiteY2" fmla="*/ 480 h 4916778"/>
                <a:gd name="connsiteX3" fmla="*/ -48 w 2207721"/>
                <a:gd name="connsiteY3" fmla="*/ 2081647 h 4916778"/>
                <a:gd name="connsiteX4" fmla="*/ 897684 w 2207721"/>
                <a:gd name="connsiteY4" fmla="*/ 3756657 h 4916778"/>
                <a:gd name="connsiteX5" fmla="*/ 897684 w 2207721"/>
                <a:gd name="connsiteY5" fmla="*/ 3756657 h 4916778"/>
                <a:gd name="connsiteX6" fmla="*/ 1456282 w 2207721"/>
                <a:gd name="connsiteY6" fmla="*/ 4697968 h 4916778"/>
                <a:gd name="connsiteX7" fmla="*/ 1715142 w 2207721"/>
                <a:gd name="connsiteY7" fmla="*/ 4917259 h 4916778"/>
                <a:gd name="connsiteX8" fmla="*/ 1794456 w 2207721"/>
                <a:gd name="connsiteY8" fmla="*/ 4917259 h 4916778"/>
                <a:gd name="connsiteX9" fmla="*/ 1467700 w 2207721"/>
                <a:gd name="connsiteY9" fmla="*/ 3900207 h 4916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7721" h="4916778">
                  <a:moveTo>
                    <a:pt x="1467700" y="3900207"/>
                  </a:moveTo>
                  <a:cubicBezTo>
                    <a:pt x="924529" y="3232051"/>
                    <a:pt x="813053" y="2736904"/>
                    <a:pt x="764157" y="2322640"/>
                  </a:cubicBezTo>
                  <a:cubicBezTo>
                    <a:pt x="629062" y="1181476"/>
                    <a:pt x="1101634" y="318608"/>
                    <a:pt x="2207674" y="480"/>
                  </a:cubicBezTo>
                  <a:cubicBezTo>
                    <a:pt x="988329" y="480"/>
                    <a:pt x="-48" y="932203"/>
                    <a:pt x="-48" y="2081647"/>
                  </a:cubicBezTo>
                  <a:cubicBezTo>
                    <a:pt x="-48" y="2768630"/>
                    <a:pt x="353205" y="3377693"/>
                    <a:pt x="897684" y="3756657"/>
                  </a:cubicBezTo>
                  <a:lnTo>
                    <a:pt x="897684" y="3756657"/>
                  </a:lnTo>
                  <a:cubicBezTo>
                    <a:pt x="1291378" y="4090561"/>
                    <a:pt x="1417061" y="4466824"/>
                    <a:pt x="1456282" y="4697968"/>
                  </a:cubicBezTo>
                  <a:cubicBezTo>
                    <a:pt x="1477435" y="4824472"/>
                    <a:pt x="1586880" y="4917185"/>
                    <a:pt x="1715142" y="4917259"/>
                  </a:cubicBezTo>
                  <a:lnTo>
                    <a:pt x="1794456" y="4917259"/>
                  </a:lnTo>
                  <a:cubicBezTo>
                    <a:pt x="1786786" y="4629200"/>
                    <a:pt x="1695357" y="4180857"/>
                    <a:pt x="1467700" y="3900207"/>
                  </a:cubicBezTo>
                  <a:close/>
                </a:path>
              </a:pathLst>
            </a:custGeom>
            <a:solidFill>
              <a:schemeClr val="accent4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71" name="Forme libre : forme 70">
              <a:extLst>
                <a:ext uri="{FF2B5EF4-FFF2-40B4-BE49-F238E27FC236}">
                  <a16:creationId xmlns:a16="http://schemas.microsoft.com/office/drawing/2014/main" id="{D5DF7BFD-AC68-94CB-1D91-ADC321E1FFA5}"/>
                </a:ext>
              </a:extLst>
            </p:cNvPr>
            <p:cNvSpPr/>
            <p:nvPr/>
          </p:nvSpPr>
          <p:spPr>
            <a:xfrm>
              <a:off x="4426367" y="796954"/>
              <a:ext cx="2207721" cy="4916953"/>
            </a:xfrm>
            <a:custGeom>
              <a:avLst/>
              <a:gdLst>
                <a:gd name="connsiteX0" fmla="*/ 740276 w 2207721"/>
                <a:gd name="connsiteY0" fmla="*/ 3900207 h 4916953"/>
                <a:gd name="connsiteX1" fmla="*/ 1443818 w 2207721"/>
                <a:gd name="connsiteY1" fmla="*/ 2322640 h 4916953"/>
                <a:gd name="connsiteX2" fmla="*/ -48 w 2207721"/>
                <a:gd name="connsiteY2" fmla="*/ 480 h 4916953"/>
                <a:gd name="connsiteX3" fmla="*/ 2207675 w 2207721"/>
                <a:gd name="connsiteY3" fmla="*/ 2081647 h 4916953"/>
                <a:gd name="connsiteX4" fmla="*/ 1309943 w 2207721"/>
                <a:gd name="connsiteY4" fmla="*/ 3756657 h 4916953"/>
                <a:gd name="connsiteX5" fmla="*/ 1309943 w 2207721"/>
                <a:gd name="connsiteY5" fmla="*/ 3756657 h 4916953"/>
                <a:gd name="connsiteX6" fmla="*/ 751432 w 2207721"/>
                <a:gd name="connsiteY6" fmla="*/ 4698142 h 4916953"/>
                <a:gd name="connsiteX7" fmla="*/ 492659 w 2207721"/>
                <a:gd name="connsiteY7" fmla="*/ 4917433 h 4916953"/>
                <a:gd name="connsiteX8" fmla="*/ 413345 w 2207721"/>
                <a:gd name="connsiteY8" fmla="*/ 4917433 h 4916953"/>
                <a:gd name="connsiteX9" fmla="*/ 740276 w 2207721"/>
                <a:gd name="connsiteY9" fmla="*/ 3900207 h 4916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7721" h="4916953">
                  <a:moveTo>
                    <a:pt x="740276" y="3900207"/>
                  </a:moveTo>
                  <a:cubicBezTo>
                    <a:pt x="1283447" y="3232051"/>
                    <a:pt x="1394923" y="2736904"/>
                    <a:pt x="1443818" y="2322640"/>
                  </a:cubicBezTo>
                  <a:cubicBezTo>
                    <a:pt x="1578391" y="1181476"/>
                    <a:pt x="1105992" y="318608"/>
                    <a:pt x="-48" y="480"/>
                  </a:cubicBezTo>
                  <a:cubicBezTo>
                    <a:pt x="1219211" y="480"/>
                    <a:pt x="2207675" y="932203"/>
                    <a:pt x="2207675" y="2081647"/>
                  </a:cubicBezTo>
                  <a:cubicBezTo>
                    <a:pt x="2207675" y="2768630"/>
                    <a:pt x="1854334" y="3377693"/>
                    <a:pt x="1309943" y="3756657"/>
                  </a:cubicBezTo>
                  <a:lnTo>
                    <a:pt x="1309943" y="3756657"/>
                  </a:lnTo>
                  <a:cubicBezTo>
                    <a:pt x="915987" y="4090736"/>
                    <a:pt x="790653" y="4467347"/>
                    <a:pt x="751432" y="4698142"/>
                  </a:cubicBezTo>
                  <a:cubicBezTo>
                    <a:pt x="730314" y="4824633"/>
                    <a:pt x="620904" y="4917353"/>
                    <a:pt x="492659" y="4917433"/>
                  </a:cubicBezTo>
                  <a:lnTo>
                    <a:pt x="413345" y="4917433"/>
                  </a:lnTo>
                  <a:cubicBezTo>
                    <a:pt x="420840" y="4629200"/>
                    <a:pt x="512182" y="4180857"/>
                    <a:pt x="740276" y="3900207"/>
                  </a:cubicBezTo>
                  <a:close/>
                </a:path>
              </a:pathLst>
            </a:custGeom>
            <a:solidFill>
              <a:srgbClr val="1FBFC8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72" name="Forme libre : forme 71">
              <a:extLst>
                <a:ext uri="{FF2B5EF4-FFF2-40B4-BE49-F238E27FC236}">
                  <a16:creationId xmlns:a16="http://schemas.microsoft.com/office/drawing/2014/main" id="{F9D88432-CDAA-A920-068E-AEB45019C029}"/>
                </a:ext>
              </a:extLst>
            </p:cNvPr>
            <p:cNvSpPr/>
            <p:nvPr/>
          </p:nvSpPr>
          <p:spPr>
            <a:xfrm>
              <a:off x="4426367" y="796954"/>
              <a:ext cx="2207721" cy="4916953"/>
            </a:xfrm>
            <a:custGeom>
              <a:avLst/>
              <a:gdLst>
                <a:gd name="connsiteX0" fmla="*/ 740276 w 2207721"/>
                <a:gd name="connsiteY0" fmla="*/ 3900207 h 4916953"/>
                <a:gd name="connsiteX1" fmla="*/ 1443818 w 2207721"/>
                <a:gd name="connsiteY1" fmla="*/ 2322640 h 4916953"/>
                <a:gd name="connsiteX2" fmla="*/ -48 w 2207721"/>
                <a:gd name="connsiteY2" fmla="*/ 480 h 4916953"/>
                <a:gd name="connsiteX3" fmla="*/ 2207675 w 2207721"/>
                <a:gd name="connsiteY3" fmla="*/ 2081647 h 4916953"/>
                <a:gd name="connsiteX4" fmla="*/ 1309943 w 2207721"/>
                <a:gd name="connsiteY4" fmla="*/ 3756657 h 4916953"/>
                <a:gd name="connsiteX5" fmla="*/ 1309943 w 2207721"/>
                <a:gd name="connsiteY5" fmla="*/ 3756657 h 4916953"/>
                <a:gd name="connsiteX6" fmla="*/ 751432 w 2207721"/>
                <a:gd name="connsiteY6" fmla="*/ 4698142 h 4916953"/>
                <a:gd name="connsiteX7" fmla="*/ 492659 w 2207721"/>
                <a:gd name="connsiteY7" fmla="*/ 4917433 h 4916953"/>
                <a:gd name="connsiteX8" fmla="*/ 413345 w 2207721"/>
                <a:gd name="connsiteY8" fmla="*/ 4917433 h 4916953"/>
                <a:gd name="connsiteX9" fmla="*/ 740276 w 2207721"/>
                <a:gd name="connsiteY9" fmla="*/ 3900207 h 4916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7721" h="4916953">
                  <a:moveTo>
                    <a:pt x="740276" y="3900207"/>
                  </a:moveTo>
                  <a:cubicBezTo>
                    <a:pt x="1283447" y="3232051"/>
                    <a:pt x="1394923" y="2736904"/>
                    <a:pt x="1443818" y="2322640"/>
                  </a:cubicBezTo>
                  <a:cubicBezTo>
                    <a:pt x="1578391" y="1181476"/>
                    <a:pt x="1105992" y="318608"/>
                    <a:pt x="-48" y="480"/>
                  </a:cubicBezTo>
                  <a:cubicBezTo>
                    <a:pt x="1219211" y="480"/>
                    <a:pt x="2207675" y="932203"/>
                    <a:pt x="2207675" y="2081647"/>
                  </a:cubicBezTo>
                  <a:cubicBezTo>
                    <a:pt x="2207675" y="2768630"/>
                    <a:pt x="1854334" y="3377693"/>
                    <a:pt x="1309943" y="3756657"/>
                  </a:cubicBezTo>
                  <a:lnTo>
                    <a:pt x="1309943" y="3756657"/>
                  </a:lnTo>
                  <a:cubicBezTo>
                    <a:pt x="915987" y="4090736"/>
                    <a:pt x="790653" y="4467347"/>
                    <a:pt x="751432" y="4698142"/>
                  </a:cubicBezTo>
                  <a:cubicBezTo>
                    <a:pt x="730314" y="4824633"/>
                    <a:pt x="620904" y="4917353"/>
                    <a:pt x="492659" y="4917433"/>
                  </a:cubicBezTo>
                  <a:lnTo>
                    <a:pt x="413345" y="4917433"/>
                  </a:lnTo>
                  <a:cubicBezTo>
                    <a:pt x="420840" y="4629200"/>
                    <a:pt x="512182" y="4180857"/>
                    <a:pt x="740276" y="3900207"/>
                  </a:cubicBezTo>
                  <a:close/>
                </a:path>
              </a:pathLst>
            </a:custGeom>
            <a:solidFill>
              <a:schemeClr val="accent4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73" name="Forme libre : forme 72">
              <a:extLst>
                <a:ext uri="{FF2B5EF4-FFF2-40B4-BE49-F238E27FC236}">
                  <a16:creationId xmlns:a16="http://schemas.microsoft.com/office/drawing/2014/main" id="{54BA8FD4-17ED-0209-DB18-84E5F05C7C9A}"/>
                </a:ext>
              </a:extLst>
            </p:cNvPr>
            <p:cNvSpPr/>
            <p:nvPr/>
          </p:nvSpPr>
          <p:spPr>
            <a:xfrm>
              <a:off x="3685990" y="796954"/>
              <a:ext cx="1480792" cy="4915035"/>
            </a:xfrm>
            <a:custGeom>
              <a:avLst/>
              <a:gdLst>
                <a:gd name="connsiteX0" fmla="*/ 740330 w 1480792"/>
                <a:gd name="connsiteY0" fmla="*/ 480 h 4915035"/>
                <a:gd name="connsiteX1" fmla="*/ 228100 w 1480792"/>
                <a:gd name="connsiteY1" fmla="*/ 3314677 h 4915035"/>
                <a:gd name="connsiteX2" fmla="*/ 486525 w 1480792"/>
                <a:gd name="connsiteY2" fmla="*/ 4915515 h 4915035"/>
                <a:gd name="connsiteX3" fmla="*/ 993961 w 1480792"/>
                <a:gd name="connsiteY3" fmla="*/ 4915515 h 4915035"/>
                <a:gd name="connsiteX4" fmla="*/ 1252560 w 1480792"/>
                <a:gd name="connsiteY4" fmla="*/ 3314677 h 4915035"/>
                <a:gd name="connsiteX5" fmla="*/ 740330 w 1480792"/>
                <a:gd name="connsiteY5" fmla="*/ 480 h 4915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0792" h="4915035">
                  <a:moveTo>
                    <a:pt x="740330" y="480"/>
                  </a:moveTo>
                  <a:cubicBezTo>
                    <a:pt x="-186251" y="640832"/>
                    <a:pt x="-99267" y="2371188"/>
                    <a:pt x="228100" y="3314677"/>
                  </a:cubicBezTo>
                  <a:cubicBezTo>
                    <a:pt x="555467" y="4258167"/>
                    <a:pt x="486525" y="4915515"/>
                    <a:pt x="486525" y="4915515"/>
                  </a:cubicBezTo>
                  <a:lnTo>
                    <a:pt x="993961" y="4915515"/>
                  </a:lnTo>
                  <a:cubicBezTo>
                    <a:pt x="993961" y="4915515"/>
                    <a:pt x="925106" y="4258167"/>
                    <a:pt x="1252560" y="3314677"/>
                  </a:cubicBezTo>
                  <a:cubicBezTo>
                    <a:pt x="1580014" y="2371188"/>
                    <a:pt x="1666911" y="641094"/>
                    <a:pt x="740330" y="480"/>
                  </a:cubicBezTo>
                  <a:close/>
                </a:path>
              </a:pathLst>
            </a:custGeom>
            <a:solidFill>
              <a:schemeClr val="accent4"/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74" name="Forme libre : forme 73">
              <a:extLst>
                <a:ext uri="{FF2B5EF4-FFF2-40B4-BE49-F238E27FC236}">
                  <a16:creationId xmlns:a16="http://schemas.microsoft.com/office/drawing/2014/main" id="{8641C525-E10B-FF69-684C-E65C69916454}"/>
                </a:ext>
              </a:extLst>
            </p:cNvPr>
            <p:cNvSpPr/>
            <p:nvPr/>
          </p:nvSpPr>
          <p:spPr>
            <a:xfrm>
              <a:off x="2218645" y="797389"/>
              <a:ext cx="4415443" cy="2126926"/>
            </a:xfrm>
            <a:custGeom>
              <a:avLst/>
              <a:gdLst>
                <a:gd name="connsiteX0" fmla="*/ 2207674 w 4415443"/>
                <a:gd name="connsiteY0" fmla="*/ 100276 h 2126926"/>
                <a:gd name="connsiteX1" fmla="*/ 4414612 w 4415443"/>
                <a:gd name="connsiteY1" fmla="*/ 2127406 h 2126926"/>
                <a:gd name="connsiteX2" fmla="*/ 4415396 w 4415443"/>
                <a:gd name="connsiteY2" fmla="*/ 2081648 h 2126926"/>
                <a:gd name="connsiteX3" fmla="*/ 2207674 w 4415443"/>
                <a:gd name="connsiteY3" fmla="*/ 480 h 2126926"/>
                <a:gd name="connsiteX4" fmla="*/ -48 w 4415443"/>
                <a:gd name="connsiteY4" fmla="*/ 2081212 h 2126926"/>
                <a:gd name="connsiteX5" fmla="*/ 650 w 4415443"/>
                <a:gd name="connsiteY5" fmla="*/ 2126970 h 2126926"/>
                <a:gd name="connsiteX6" fmla="*/ 2207674 w 4415443"/>
                <a:gd name="connsiteY6" fmla="*/ 100276 h 212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15443" h="2126926">
                  <a:moveTo>
                    <a:pt x="2207674" y="100276"/>
                  </a:moveTo>
                  <a:cubicBezTo>
                    <a:pt x="3407758" y="100276"/>
                    <a:pt x="4384281" y="1002975"/>
                    <a:pt x="4414612" y="2127406"/>
                  </a:cubicBezTo>
                  <a:cubicBezTo>
                    <a:pt x="4414612" y="2112153"/>
                    <a:pt x="4415396" y="2096987"/>
                    <a:pt x="4415396" y="2081648"/>
                  </a:cubicBezTo>
                  <a:cubicBezTo>
                    <a:pt x="4415396" y="932203"/>
                    <a:pt x="3426933" y="480"/>
                    <a:pt x="2207674" y="480"/>
                  </a:cubicBezTo>
                  <a:cubicBezTo>
                    <a:pt x="988416" y="480"/>
                    <a:pt x="-48" y="931767"/>
                    <a:pt x="-48" y="2081212"/>
                  </a:cubicBezTo>
                  <a:cubicBezTo>
                    <a:pt x="-48" y="2096552"/>
                    <a:pt x="-48" y="2111717"/>
                    <a:pt x="650" y="2126970"/>
                  </a:cubicBezTo>
                  <a:cubicBezTo>
                    <a:pt x="31068" y="1002540"/>
                    <a:pt x="1007503" y="100276"/>
                    <a:pt x="2207674" y="100276"/>
                  </a:cubicBezTo>
                  <a:close/>
                </a:path>
              </a:pathLst>
            </a:custGeom>
            <a:solidFill>
              <a:srgbClr val="BAEFED">
                <a:alpha val="47000"/>
              </a:srgbClr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75" name="Forme libre : forme 74">
              <a:extLst>
                <a:ext uri="{FF2B5EF4-FFF2-40B4-BE49-F238E27FC236}">
                  <a16:creationId xmlns:a16="http://schemas.microsoft.com/office/drawing/2014/main" id="{E2DD4BFD-A782-A366-A41E-0F3C4C8C78AE}"/>
                </a:ext>
              </a:extLst>
            </p:cNvPr>
            <p:cNvSpPr/>
            <p:nvPr/>
          </p:nvSpPr>
          <p:spPr>
            <a:xfrm>
              <a:off x="2602142" y="1589136"/>
              <a:ext cx="1806967" cy="1806967"/>
            </a:xfrm>
            <a:custGeom>
              <a:avLst/>
              <a:gdLst>
                <a:gd name="connsiteX0" fmla="*/ 1806968 w 1806967"/>
                <a:gd name="connsiteY0" fmla="*/ 903484 h 1806967"/>
                <a:gd name="connsiteX1" fmla="*/ 903484 w 1806967"/>
                <a:gd name="connsiteY1" fmla="*/ 1806968 h 1806967"/>
                <a:gd name="connsiteX2" fmla="*/ 0 w 1806967"/>
                <a:gd name="connsiteY2" fmla="*/ 903484 h 1806967"/>
                <a:gd name="connsiteX3" fmla="*/ 903484 w 1806967"/>
                <a:gd name="connsiteY3" fmla="*/ 0 h 1806967"/>
                <a:gd name="connsiteX4" fmla="*/ 1806968 w 1806967"/>
                <a:gd name="connsiteY4" fmla="*/ 903484 h 1806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967" h="1806967">
                  <a:moveTo>
                    <a:pt x="1806968" y="903484"/>
                  </a:moveTo>
                  <a:cubicBezTo>
                    <a:pt x="1806968" y="1402464"/>
                    <a:pt x="1402464" y="1806968"/>
                    <a:pt x="903484" y="1806968"/>
                  </a:cubicBezTo>
                  <a:cubicBezTo>
                    <a:pt x="404503" y="1806968"/>
                    <a:pt x="0" y="1402464"/>
                    <a:pt x="0" y="903484"/>
                  </a:cubicBezTo>
                  <a:cubicBezTo>
                    <a:pt x="0" y="404503"/>
                    <a:pt x="404503" y="0"/>
                    <a:pt x="903484" y="0"/>
                  </a:cubicBezTo>
                  <a:cubicBezTo>
                    <a:pt x="1402464" y="0"/>
                    <a:pt x="1806968" y="404503"/>
                    <a:pt x="1806968" y="90348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76" name="Forme libre : forme 75">
              <a:extLst>
                <a:ext uri="{FF2B5EF4-FFF2-40B4-BE49-F238E27FC236}">
                  <a16:creationId xmlns:a16="http://schemas.microsoft.com/office/drawing/2014/main" id="{54D59533-AAD6-999B-E5FD-FF403FBBF263}"/>
                </a:ext>
              </a:extLst>
            </p:cNvPr>
            <p:cNvSpPr/>
            <p:nvPr/>
          </p:nvSpPr>
          <p:spPr>
            <a:xfrm>
              <a:off x="3767101" y="2670772"/>
              <a:ext cx="997266" cy="997266"/>
            </a:xfrm>
            <a:custGeom>
              <a:avLst/>
              <a:gdLst>
                <a:gd name="connsiteX0" fmla="*/ 997266 w 997266"/>
                <a:gd name="connsiteY0" fmla="*/ 498633 h 997266"/>
                <a:gd name="connsiteX1" fmla="*/ 498633 w 997266"/>
                <a:gd name="connsiteY1" fmla="*/ 997266 h 997266"/>
                <a:gd name="connsiteX2" fmla="*/ 0 w 997266"/>
                <a:gd name="connsiteY2" fmla="*/ 498633 h 997266"/>
                <a:gd name="connsiteX3" fmla="*/ 498633 w 997266"/>
                <a:gd name="connsiteY3" fmla="*/ 0 h 997266"/>
                <a:gd name="connsiteX4" fmla="*/ 997266 w 997266"/>
                <a:gd name="connsiteY4" fmla="*/ 498633 h 997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7266" h="997266">
                  <a:moveTo>
                    <a:pt x="997266" y="498633"/>
                  </a:moveTo>
                  <a:cubicBezTo>
                    <a:pt x="997266" y="774021"/>
                    <a:pt x="774020" y="997266"/>
                    <a:pt x="498633" y="997266"/>
                  </a:cubicBezTo>
                  <a:cubicBezTo>
                    <a:pt x="223246" y="997266"/>
                    <a:pt x="0" y="774021"/>
                    <a:pt x="0" y="498633"/>
                  </a:cubicBezTo>
                  <a:cubicBezTo>
                    <a:pt x="0" y="223246"/>
                    <a:pt x="223245" y="0"/>
                    <a:pt x="498633" y="0"/>
                  </a:cubicBezTo>
                  <a:cubicBezTo>
                    <a:pt x="774020" y="0"/>
                    <a:pt x="997266" y="223246"/>
                    <a:pt x="997266" y="498633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77" name="Forme libre : forme 76">
              <a:extLst>
                <a:ext uri="{FF2B5EF4-FFF2-40B4-BE49-F238E27FC236}">
                  <a16:creationId xmlns:a16="http://schemas.microsoft.com/office/drawing/2014/main" id="{075938FA-B37A-2B4E-0DD6-38A8ABF6E910}"/>
                </a:ext>
              </a:extLst>
            </p:cNvPr>
            <p:cNvSpPr/>
            <p:nvPr/>
          </p:nvSpPr>
          <p:spPr>
            <a:xfrm>
              <a:off x="5298823" y="3668038"/>
              <a:ext cx="637127" cy="637127"/>
            </a:xfrm>
            <a:custGeom>
              <a:avLst/>
              <a:gdLst>
                <a:gd name="connsiteX0" fmla="*/ 637128 w 637127"/>
                <a:gd name="connsiteY0" fmla="*/ 318564 h 637127"/>
                <a:gd name="connsiteX1" fmla="*/ 318564 w 637127"/>
                <a:gd name="connsiteY1" fmla="*/ 637128 h 637127"/>
                <a:gd name="connsiteX2" fmla="*/ 0 w 637127"/>
                <a:gd name="connsiteY2" fmla="*/ 318564 h 637127"/>
                <a:gd name="connsiteX3" fmla="*/ 318564 w 637127"/>
                <a:gd name="connsiteY3" fmla="*/ 0 h 637127"/>
                <a:gd name="connsiteX4" fmla="*/ 637128 w 637127"/>
                <a:gd name="connsiteY4" fmla="*/ 318564 h 637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7127" h="637127">
                  <a:moveTo>
                    <a:pt x="637128" y="318564"/>
                  </a:moveTo>
                  <a:cubicBezTo>
                    <a:pt x="637128" y="494502"/>
                    <a:pt x="494502" y="637128"/>
                    <a:pt x="318564" y="637128"/>
                  </a:cubicBezTo>
                  <a:cubicBezTo>
                    <a:pt x="142626" y="637128"/>
                    <a:pt x="0" y="494502"/>
                    <a:pt x="0" y="318564"/>
                  </a:cubicBezTo>
                  <a:cubicBezTo>
                    <a:pt x="0" y="142626"/>
                    <a:pt x="142626" y="0"/>
                    <a:pt x="318564" y="0"/>
                  </a:cubicBezTo>
                  <a:cubicBezTo>
                    <a:pt x="494502" y="0"/>
                    <a:pt x="637128" y="142626"/>
                    <a:pt x="637128" y="318564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869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78" name="Forme libre : forme 77">
              <a:extLst>
                <a:ext uri="{FF2B5EF4-FFF2-40B4-BE49-F238E27FC236}">
                  <a16:creationId xmlns:a16="http://schemas.microsoft.com/office/drawing/2014/main" id="{66DD1A78-DD20-064B-3EB1-078CA456A6BF}"/>
                </a:ext>
              </a:extLst>
            </p:cNvPr>
            <p:cNvSpPr/>
            <p:nvPr/>
          </p:nvSpPr>
          <p:spPr>
            <a:xfrm>
              <a:off x="3005838" y="7754045"/>
              <a:ext cx="1111792" cy="1622453"/>
            </a:xfrm>
            <a:custGeom>
              <a:avLst/>
              <a:gdLst>
                <a:gd name="connsiteX0" fmla="*/ 0 w 1111792"/>
                <a:gd name="connsiteY0" fmla="*/ 1622454 h 1622453"/>
                <a:gd name="connsiteX1" fmla="*/ 1111792 w 1111792"/>
                <a:gd name="connsiteY1" fmla="*/ 0 h 1622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11792" h="1622453">
                  <a:moveTo>
                    <a:pt x="0" y="1622454"/>
                  </a:moveTo>
                  <a:lnTo>
                    <a:pt x="1111792" y="0"/>
                  </a:lnTo>
                </a:path>
              </a:pathLst>
            </a:custGeom>
            <a:ln w="34793" cap="rnd">
              <a:solidFill>
                <a:srgbClr val="F08A17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fr-FR"/>
            </a:p>
          </p:txBody>
        </p:sp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BC8863E0-D522-4003-87D7-8C3CDDA3FCE7}"/>
                </a:ext>
              </a:extLst>
            </p:cNvPr>
            <p:cNvCxnSpPr/>
            <p:nvPr/>
          </p:nvCxnSpPr>
          <p:spPr>
            <a:xfrm>
              <a:off x="4768789" y="8657207"/>
              <a:ext cx="0" cy="1047565"/>
            </a:xfrm>
            <a:prstGeom prst="line">
              <a:avLst/>
            </a:prstGeom>
            <a:ln w="57150">
              <a:solidFill>
                <a:srgbClr val="1FBFC8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A7359BAA-0563-496F-B4FA-98090DE48A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56409" y="6668609"/>
              <a:ext cx="1987118" cy="0"/>
            </a:xfrm>
            <a:prstGeom prst="line">
              <a:avLst/>
            </a:prstGeom>
            <a:ln w="57150">
              <a:solidFill>
                <a:srgbClr val="F08A1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36DA406E-432A-46E6-A671-3E1EEF94EF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10975" y="6667130"/>
              <a:ext cx="0" cy="381740"/>
            </a:xfrm>
            <a:prstGeom prst="line">
              <a:avLst/>
            </a:prstGeom>
            <a:ln w="57150">
              <a:solidFill>
                <a:srgbClr val="F08A17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Forme libre : forme 24">
              <a:extLst>
                <a:ext uri="{FF2B5EF4-FFF2-40B4-BE49-F238E27FC236}">
                  <a16:creationId xmlns:a16="http://schemas.microsoft.com/office/drawing/2014/main" id="{E3A28FEA-6EC7-42BE-8D2A-503D80642994}"/>
                </a:ext>
              </a:extLst>
            </p:cNvPr>
            <p:cNvSpPr/>
            <p:nvPr/>
          </p:nvSpPr>
          <p:spPr>
            <a:xfrm rot="10800000">
              <a:off x="3944535" y="5920999"/>
              <a:ext cx="1091954" cy="497150"/>
            </a:xfrm>
            <a:custGeom>
              <a:avLst/>
              <a:gdLst>
                <a:gd name="connsiteX0" fmla="*/ 244141 w 2725445"/>
                <a:gd name="connsiteY0" fmla="*/ 0 h 630314"/>
                <a:gd name="connsiteX1" fmla="*/ 2481304 w 2725445"/>
                <a:gd name="connsiteY1" fmla="*/ 0 h 630314"/>
                <a:gd name="connsiteX2" fmla="*/ 2725445 w 2725445"/>
                <a:gd name="connsiteY2" fmla="*/ 244141 h 630314"/>
                <a:gd name="connsiteX3" fmla="*/ 2725445 w 2725445"/>
                <a:gd name="connsiteY3" fmla="*/ 630314 h 630314"/>
                <a:gd name="connsiteX4" fmla="*/ 0 w 2725445"/>
                <a:gd name="connsiteY4" fmla="*/ 630314 h 630314"/>
                <a:gd name="connsiteX5" fmla="*/ 0 w 2725445"/>
                <a:gd name="connsiteY5" fmla="*/ 244141 h 630314"/>
                <a:gd name="connsiteX6" fmla="*/ 244141 w 2725445"/>
                <a:gd name="connsiteY6" fmla="*/ 0 h 6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25445" h="630314">
                  <a:moveTo>
                    <a:pt x="244141" y="0"/>
                  </a:moveTo>
                  <a:lnTo>
                    <a:pt x="2481304" y="0"/>
                  </a:lnTo>
                  <a:cubicBezTo>
                    <a:pt x="2616139" y="0"/>
                    <a:pt x="2725445" y="109306"/>
                    <a:pt x="2725445" y="244141"/>
                  </a:cubicBezTo>
                  <a:lnTo>
                    <a:pt x="2725445" y="630314"/>
                  </a:lnTo>
                  <a:lnTo>
                    <a:pt x="0" y="630314"/>
                  </a:lnTo>
                  <a:lnTo>
                    <a:pt x="0" y="244141"/>
                  </a:lnTo>
                  <a:cubicBezTo>
                    <a:pt x="0" y="109306"/>
                    <a:pt x="109306" y="0"/>
                    <a:pt x="2441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fr-FR"/>
            </a:p>
          </p:txBody>
        </p:sp>
        <p:cxnSp>
          <p:nvCxnSpPr>
            <p:cNvPr id="13" name="Connecteur droit 12">
              <a:extLst>
                <a:ext uri="{FF2B5EF4-FFF2-40B4-BE49-F238E27FC236}">
                  <a16:creationId xmlns:a16="http://schemas.microsoft.com/office/drawing/2014/main" id="{9D426971-8545-40C8-8F79-BC1A92D1F9E1}"/>
                </a:ext>
              </a:extLst>
            </p:cNvPr>
            <p:cNvCxnSpPr/>
            <p:nvPr/>
          </p:nvCxnSpPr>
          <p:spPr>
            <a:xfrm flipV="1">
              <a:off x="3988437" y="5505214"/>
              <a:ext cx="0" cy="4261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D8BF2001-D527-4B19-9021-160EDDE34EA7}"/>
                </a:ext>
              </a:extLst>
            </p:cNvPr>
            <p:cNvCxnSpPr/>
            <p:nvPr/>
          </p:nvCxnSpPr>
          <p:spPr>
            <a:xfrm flipV="1">
              <a:off x="4885014" y="5505227"/>
              <a:ext cx="0" cy="4261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8" name="Graphique 27">
              <a:extLst>
                <a:ext uri="{FF2B5EF4-FFF2-40B4-BE49-F238E27FC236}">
                  <a16:creationId xmlns:a16="http://schemas.microsoft.com/office/drawing/2014/main" id="{967BDA24-72B0-4E82-93BE-B6078FC0FA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28133" y="5092520"/>
              <a:ext cx="564225" cy="821045"/>
            </a:xfrm>
            <a:prstGeom prst="rect">
              <a:avLst/>
            </a:prstGeom>
          </p:spPr>
        </p:pic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1783627A-C0E2-4FF9-BA76-3853E204777E}"/>
                </a:ext>
              </a:extLst>
            </p:cNvPr>
            <p:cNvSpPr txBox="1"/>
            <p:nvPr/>
          </p:nvSpPr>
          <p:spPr>
            <a:xfrm>
              <a:off x="3057095" y="2083016"/>
              <a:ext cx="29217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Mes projets</a:t>
              </a:r>
            </a:p>
          </p:txBody>
        </p:sp>
        <p:cxnSp>
          <p:nvCxnSpPr>
            <p:cNvPr id="36" name="Connecteur droit avec flèche 35">
              <a:extLst>
                <a:ext uri="{FF2B5EF4-FFF2-40B4-BE49-F238E27FC236}">
                  <a16:creationId xmlns:a16="http://schemas.microsoft.com/office/drawing/2014/main" id="{BB11054D-0630-4675-8C28-22AC21689178}"/>
                </a:ext>
              </a:extLst>
            </p:cNvPr>
            <p:cNvCxnSpPr/>
            <p:nvPr/>
          </p:nvCxnSpPr>
          <p:spPr>
            <a:xfrm flipH="1">
              <a:off x="5226389" y="5626301"/>
              <a:ext cx="577049" cy="0"/>
            </a:xfrm>
            <a:prstGeom prst="straightConnector1">
              <a:avLst/>
            </a:prstGeom>
            <a:ln w="57150">
              <a:solidFill>
                <a:srgbClr val="F08A17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Arc 36">
            <a:extLst>
              <a:ext uri="{FF2B5EF4-FFF2-40B4-BE49-F238E27FC236}">
                <a16:creationId xmlns:a16="http://schemas.microsoft.com/office/drawing/2014/main" id="{8803A1DC-D11A-4424-8D61-C5FE99168910}"/>
              </a:ext>
            </a:extLst>
          </p:cNvPr>
          <p:cNvSpPr/>
          <p:nvPr/>
        </p:nvSpPr>
        <p:spPr>
          <a:xfrm rot="20791309">
            <a:off x="72417" y="1013818"/>
            <a:ext cx="1794723" cy="1238132"/>
          </a:xfrm>
          <a:prstGeom prst="arc">
            <a:avLst>
              <a:gd name="adj1" fmla="val 16200000"/>
              <a:gd name="adj2" fmla="val 20965589"/>
            </a:avLst>
          </a:prstGeom>
          <a:ln w="57150">
            <a:solidFill>
              <a:srgbClr val="1FBFC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7266CCC9-D352-4D49-811C-C21A18D072C8}"/>
              </a:ext>
            </a:extLst>
          </p:cNvPr>
          <p:cNvSpPr/>
          <p:nvPr/>
        </p:nvSpPr>
        <p:spPr>
          <a:xfrm rot="9147867">
            <a:off x="5370479" y="3857387"/>
            <a:ext cx="1794723" cy="1238132"/>
          </a:xfrm>
          <a:prstGeom prst="arc">
            <a:avLst>
              <a:gd name="adj1" fmla="val 16200000"/>
              <a:gd name="adj2" fmla="val 20965589"/>
            </a:avLst>
          </a:prstGeom>
          <a:ln w="57150">
            <a:solidFill>
              <a:srgbClr val="1FBFC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7933011D-BE43-4B94-8A53-E82F6954EDFB}"/>
              </a:ext>
            </a:extLst>
          </p:cNvPr>
          <p:cNvSpPr txBox="1"/>
          <p:nvPr/>
        </p:nvSpPr>
        <p:spPr>
          <a:xfrm>
            <a:off x="173402" y="1194746"/>
            <a:ext cx="19238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1FBF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vents qui me compliquent la réalisation de mes projets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96D59D2-8A9E-D8BE-61B5-B4EB77B85E11}"/>
              </a:ext>
            </a:extLst>
          </p:cNvPr>
          <p:cNvSpPr txBox="1"/>
          <p:nvPr/>
        </p:nvSpPr>
        <p:spPr>
          <a:xfrm>
            <a:off x="5870925" y="3796731"/>
            <a:ext cx="16887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1FBF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vents qui m’aident à réaliser mes projets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2C031CFB-CDDC-B70F-CEB5-893B8E97F0C4}"/>
              </a:ext>
            </a:extLst>
          </p:cNvPr>
          <p:cNvSpPr txBox="1"/>
          <p:nvPr/>
        </p:nvSpPr>
        <p:spPr>
          <a:xfrm>
            <a:off x="5135257" y="9432416"/>
            <a:ext cx="1915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1FBFC8"/>
                </a:solidFill>
              </a:rPr>
              <a:t>Ce qui me freine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DF52156B-B970-1FEF-BB91-07E83B76FA36}"/>
              </a:ext>
            </a:extLst>
          </p:cNvPr>
          <p:cNvSpPr txBox="1"/>
          <p:nvPr/>
        </p:nvSpPr>
        <p:spPr>
          <a:xfrm>
            <a:off x="3323235" y="10237759"/>
            <a:ext cx="1915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1FBFC8"/>
                </a:solidFill>
              </a:rPr>
              <a:t>Ce qui me freine</a:t>
            </a:r>
          </a:p>
        </p:txBody>
      </p:sp>
      <p:pic>
        <p:nvPicPr>
          <p:cNvPr id="83" name="Graphique 82">
            <a:extLst>
              <a:ext uri="{FF2B5EF4-FFF2-40B4-BE49-F238E27FC236}">
                <a16:creationId xmlns:a16="http://schemas.microsoft.com/office/drawing/2014/main" id="{F43234F1-E965-E6B7-6AEB-FD536D3D1C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44206" y="6803472"/>
            <a:ext cx="1046080" cy="968353"/>
          </a:xfrm>
          <a:prstGeom prst="rect">
            <a:avLst/>
          </a:prstGeom>
        </p:spPr>
      </p:pic>
      <p:pic>
        <p:nvPicPr>
          <p:cNvPr id="85" name="Graphique 84">
            <a:extLst>
              <a:ext uri="{FF2B5EF4-FFF2-40B4-BE49-F238E27FC236}">
                <a16:creationId xmlns:a16="http://schemas.microsoft.com/office/drawing/2014/main" id="{A026DD84-1E03-5C36-6DC3-185CFD1475D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36057" y="9899010"/>
            <a:ext cx="705880" cy="76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794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que 2">
            <a:extLst>
              <a:ext uri="{FF2B5EF4-FFF2-40B4-BE49-F238E27FC236}">
                <a16:creationId xmlns:a16="http://schemas.microsoft.com/office/drawing/2014/main" id="{511F76A1-B839-4587-8622-216C2D694C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53017" y="83820"/>
            <a:ext cx="4829175" cy="938212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40FA20D-D5F4-473F-9E58-F48A08E7BFDD}"/>
              </a:ext>
            </a:extLst>
          </p:cNvPr>
          <p:cNvSpPr txBox="1"/>
          <p:nvPr/>
        </p:nvSpPr>
        <p:spPr>
          <a:xfrm>
            <a:off x="115410" y="7652551"/>
            <a:ext cx="17577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1FBFC8"/>
                </a:solidFill>
              </a:rPr>
              <a:t>Freins :</a:t>
            </a:r>
          </a:p>
          <a:p>
            <a:r>
              <a:rPr lang="fr-FR" dirty="0">
                <a:solidFill>
                  <a:srgbClr val="1FBFC8"/>
                </a:solidFill>
              </a:rPr>
              <a:t>Manque de confiance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CB7FBA5-DC50-49D0-A8D4-B82B839CCE33}"/>
              </a:ext>
            </a:extLst>
          </p:cNvPr>
          <p:cNvSpPr txBox="1"/>
          <p:nvPr/>
        </p:nvSpPr>
        <p:spPr>
          <a:xfrm>
            <a:off x="3392750" y="9855692"/>
            <a:ext cx="228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1FBFC8"/>
                </a:solidFill>
              </a:rPr>
              <a:t>Regards des autres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32ECD51-F214-4901-B85E-FA6FBE01DA78}"/>
              </a:ext>
            </a:extLst>
          </p:cNvPr>
          <p:cNvSpPr txBox="1"/>
          <p:nvPr/>
        </p:nvSpPr>
        <p:spPr>
          <a:xfrm>
            <a:off x="5347317" y="9306757"/>
            <a:ext cx="228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1FBFC8"/>
                </a:solidFill>
              </a:rPr>
              <a:t>Peur des remarques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6D5563C5-2C6B-48AC-9FA9-000FEBBD6087}"/>
              </a:ext>
            </a:extLst>
          </p:cNvPr>
          <p:cNvCxnSpPr>
            <a:cxnSpLocks/>
          </p:cNvCxnSpPr>
          <p:nvPr/>
        </p:nvCxnSpPr>
        <p:spPr>
          <a:xfrm>
            <a:off x="1482571" y="8229600"/>
            <a:ext cx="1438182" cy="0"/>
          </a:xfrm>
          <a:prstGeom prst="straightConnector1">
            <a:avLst/>
          </a:prstGeom>
          <a:ln w="57150">
            <a:solidFill>
              <a:srgbClr val="1FBFC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BC8863E0-D522-4003-87D7-8C3CDDA3FCE7}"/>
              </a:ext>
            </a:extLst>
          </p:cNvPr>
          <p:cNvCxnSpPr/>
          <p:nvPr/>
        </p:nvCxnSpPr>
        <p:spPr>
          <a:xfrm>
            <a:off x="4768789" y="8657207"/>
            <a:ext cx="0" cy="1047565"/>
          </a:xfrm>
          <a:prstGeom prst="line">
            <a:avLst/>
          </a:prstGeom>
          <a:ln w="57150">
            <a:solidFill>
              <a:srgbClr val="1FBFC8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CA7BE9C7-BAC6-4CEC-801F-527A7BCACCC7}"/>
              </a:ext>
            </a:extLst>
          </p:cNvPr>
          <p:cNvCxnSpPr/>
          <p:nvPr/>
        </p:nvCxnSpPr>
        <p:spPr>
          <a:xfrm>
            <a:off x="6908307" y="8346489"/>
            <a:ext cx="0" cy="1047565"/>
          </a:xfrm>
          <a:prstGeom prst="line">
            <a:avLst/>
          </a:prstGeom>
          <a:ln w="57150">
            <a:solidFill>
              <a:srgbClr val="1FBF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ABCE9978-0220-4727-80E6-DBA8BA119CA0}"/>
              </a:ext>
            </a:extLst>
          </p:cNvPr>
          <p:cNvCxnSpPr>
            <a:cxnSpLocks/>
          </p:cNvCxnSpPr>
          <p:nvPr/>
        </p:nvCxnSpPr>
        <p:spPr>
          <a:xfrm flipH="1">
            <a:off x="6152225" y="8373122"/>
            <a:ext cx="756082" cy="0"/>
          </a:xfrm>
          <a:prstGeom prst="straightConnector1">
            <a:avLst/>
          </a:prstGeom>
          <a:ln w="57150">
            <a:solidFill>
              <a:srgbClr val="1FBFC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36D5368B-76DD-429A-80B8-324A1DCEB751}"/>
              </a:ext>
            </a:extLst>
          </p:cNvPr>
          <p:cNvSpPr txBox="1"/>
          <p:nvPr/>
        </p:nvSpPr>
        <p:spPr>
          <a:xfrm>
            <a:off x="320036" y="4980012"/>
            <a:ext cx="20726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</a:rPr>
              <a:t>Ressources :</a:t>
            </a:r>
          </a:p>
          <a:p>
            <a:r>
              <a:rPr lang="fr-FR" dirty="0">
                <a:solidFill>
                  <a:srgbClr val="F08A17"/>
                </a:solidFill>
              </a:rPr>
              <a:t>Notre doudou</a:t>
            </a:r>
          </a:p>
          <a:p>
            <a:r>
              <a:rPr lang="fr-FR" dirty="0">
                <a:solidFill>
                  <a:srgbClr val="F08A17"/>
                </a:solidFill>
              </a:rPr>
              <a:t>Des vrais amis qui croient en nous/</a:t>
            </a:r>
          </a:p>
          <a:p>
            <a:r>
              <a:rPr lang="fr-FR" dirty="0">
                <a:solidFill>
                  <a:srgbClr val="F08A17"/>
                </a:solidFill>
              </a:rPr>
              <a:t>Les éducateurs/</a:t>
            </a:r>
          </a:p>
          <a:p>
            <a:r>
              <a:rPr lang="fr-FR" dirty="0">
                <a:solidFill>
                  <a:srgbClr val="F08A17"/>
                </a:solidFill>
              </a:rPr>
              <a:t>moniteurs/ famille proche (parents)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A7359BAA-0563-496F-B4FA-98090DE48A98}"/>
              </a:ext>
            </a:extLst>
          </p:cNvPr>
          <p:cNvCxnSpPr>
            <a:cxnSpLocks/>
          </p:cNvCxnSpPr>
          <p:nvPr/>
        </p:nvCxnSpPr>
        <p:spPr>
          <a:xfrm flipH="1">
            <a:off x="2256409" y="6668609"/>
            <a:ext cx="1987118" cy="0"/>
          </a:xfrm>
          <a:prstGeom prst="line">
            <a:avLst/>
          </a:prstGeom>
          <a:ln w="57150">
            <a:solidFill>
              <a:srgbClr val="F08A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6DA406E-432A-46E6-A671-3E1EEF94EF51}"/>
              </a:ext>
            </a:extLst>
          </p:cNvPr>
          <p:cNvCxnSpPr>
            <a:cxnSpLocks/>
          </p:cNvCxnSpPr>
          <p:nvPr/>
        </p:nvCxnSpPr>
        <p:spPr>
          <a:xfrm flipV="1">
            <a:off x="4210975" y="6667130"/>
            <a:ext cx="0" cy="381740"/>
          </a:xfrm>
          <a:prstGeom prst="line">
            <a:avLst/>
          </a:prstGeom>
          <a:ln w="57150">
            <a:solidFill>
              <a:srgbClr val="F08A17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65BDEBE4-3E60-4A7E-917B-4212CA63287F}"/>
              </a:ext>
            </a:extLst>
          </p:cNvPr>
          <p:cNvSpPr txBox="1"/>
          <p:nvPr/>
        </p:nvSpPr>
        <p:spPr>
          <a:xfrm>
            <a:off x="106531" y="9145479"/>
            <a:ext cx="26442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08A17"/>
                </a:solidFill>
              </a:rPr>
              <a:t>Ce qui me retient au sol : les parents/ les professionnels/ </a:t>
            </a:r>
          </a:p>
          <a:p>
            <a:r>
              <a:rPr lang="fr-FR" dirty="0">
                <a:solidFill>
                  <a:srgbClr val="F08A17"/>
                </a:solidFill>
              </a:rPr>
              <a:t>moi/ peur de</a:t>
            </a:r>
          </a:p>
          <a:p>
            <a:r>
              <a:rPr lang="fr-FR" dirty="0">
                <a:solidFill>
                  <a:srgbClr val="F08A17"/>
                </a:solidFill>
              </a:rPr>
              <a:t> la solitude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0A7A3DB-0D3A-4BF5-B1ED-0F90291F72D7}"/>
              </a:ext>
            </a:extLst>
          </p:cNvPr>
          <p:cNvSpPr txBox="1"/>
          <p:nvPr/>
        </p:nvSpPr>
        <p:spPr>
          <a:xfrm>
            <a:off x="5778842" y="5310482"/>
            <a:ext cx="2033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</a:rPr>
              <a:t>Flamme</a:t>
            </a:r>
          </a:p>
          <a:p>
            <a:r>
              <a:rPr lang="fr-FR" dirty="0">
                <a:solidFill>
                  <a:srgbClr val="F08A17"/>
                </a:solidFill>
              </a:rPr>
              <a:t>Le courage</a:t>
            </a:r>
          </a:p>
          <a:p>
            <a:r>
              <a:rPr lang="fr-FR" dirty="0">
                <a:solidFill>
                  <a:srgbClr val="F08A17"/>
                </a:solidFill>
              </a:rPr>
              <a:t>L’envie</a:t>
            </a:r>
          </a:p>
          <a:p>
            <a:r>
              <a:rPr lang="fr-FR" dirty="0">
                <a:solidFill>
                  <a:srgbClr val="F08A17"/>
                </a:solidFill>
              </a:rPr>
              <a:t>La détermination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EA3ED718-071A-4A92-B189-D0AEDA87A6F5}"/>
              </a:ext>
            </a:extLst>
          </p:cNvPr>
          <p:cNvSpPr txBox="1"/>
          <p:nvPr/>
        </p:nvSpPr>
        <p:spPr>
          <a:xfrm>
            <a:off x="6498455" y="3691808"/>
            <a:ext cx="10612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1FBFC8"/>
                </a:solidFill>
              </a:rPr>
              <a:t>Les aides</a:t>
            </a:r>
          </a:p>
          <a:p>
            <a:r>
              <a:rPr lang="fr-FR" sz="1200" dirty="0">
                <a:solidFill>
                  <a:srgbClr val="1FBFC8"/>
                </a:solidFill>
              </a:rPr>
              <a:t>(allocation, aide humaine aides techniques)</a:t>
            </a:r>
          </a:p>
        </p:txBody>
      </p:sp>
      <p:sp>
        <p:nvSpPr>
          <p:cNvPr id="25" name="Forme libre : forme 24">
            <a:extLst>
              <a:ext uri="{FF2B5EF4-FFF2-40B4-BE49-F238E27FC236}">
                <a16:creationId xmlns:a16="http://schemas.microsoft.com/office/drawing/2014/main" id="{E3A28FEA-6EC7-42BE-8D2A-503D80642994}"/>
              </a:ext>
            </a:extLst>
          </p:cNvPr>
          <p:cNvSpPr/>
          <p:nvPr/>
        </p:nvSpPr>
        <p:spPr>
          <a:xfrm rot="10800000">
            <a:off x="4145871" y="5761608"/>
            <a:ext cx="1091954" cy="497150"/>
          </a:xfrm>
          <a:custGeom>
            <a:avLst/>
            <a:gdLst>
              <a:gd name="connsiteX0" fmla="*/ 244141 w 2725445"/>
              <a:gd name="connsiteY0" fmla="*/ 0 h 630314"/>
              <a:gd name="connsiteX1" fmla="*/ 2481304 w 2725445"/>
              <a:gd name="connsiteY1" fmla="*/ 0 h 630314"/>
              <a:gd name="connsiteX2" fmla="*/ 2725445 w 2725445"/>
              <a:gd name="connsiteY2" fmla="*/ 244141 h 630314"/>
              <a:gd name="connsiteX3" fmla="*/ 2725445 w 2725445"/>
              <a:gd name="connsiteY3" fmla="*/ 630314 h 630314"/>
              <a:gd name="connsiteX4" fmla="*/ 0 w 2725445"/>
              <a:gd name="connsiteY4" fmla="*/ 630314 h 630314"/>
              <a:gd name="connsiteX5" fmla="*/ 0 w 2725445"/>
              <a:gd name="connsiteY5" fmla="*/ 244141 h 630314"/>
              <a:gd name="connsiteX6" fmla="*/ 244141 w 2725445"/>
              <a:gd name="connsiteY6" fmla="*/ 0 h 630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25445" h="630314">
                <a:moveTo>
                  <a:pt x="244141" y="0"/>
                </a:moveTo>
                <a:lnTo>
                  <a:pt x="2481304" y="0"/>
                </a:lnTo>
                <a:cubicBezTo>
                  <a:pt x="2616139" y="0"/>
                  <a:pt x="2725445" y="109306"/>
                  <a:pt x="2725445" y="244141"/>
                </a:cubicBezTo>
                <a:lnTo>
                  <a:pt x="2725445" y="630314"/>
                </a:lnTo>
                <a:lnTo>
                  <a:pt x="0" y="630314"/>
                </a:lnTo>
                <a:lnTo>
                  <a:pt x="0" y="244141"/>
                </a:lnTo>
                <a:cubicBezTo>
                  <a:pt x="0" y="109306"/>
                  <a:pt x="109306" y="0"/>
                  <a:pt x="244141" y="0"/>
                </a:cubicBezTo>
                <a:close/>
              </a:path>
            </a:pathLst>
          </a:custGeom>
          <a:solidFill>
            <a:srgbClr val="1FBF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9D426971-8545-40C8-8F79-BC1A92D1F9E1}"/>
              </a:ext>
            </a:extLst>
          </p:cNvPr>
          <p:cNvCxnSpPr/>
          <p:nvPr/>
        </p:nvCxnSpPr>
        <p:spPr>
          <a:xfrm flipV="1">
            <a:off x="4181383" y="5370990"/>
            <a:ext cx="0" cy="4261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D8BF2001-D527-4B19-9021-160EDDE34EA7}"/>
              </a:ext>
            </a:extLst>
          </p:cNvPr>
          <p:cNvCxnSpPr/>
          <p:nvPr/>
        </p:nvCxnSpPr>
        <p:spPr>
          <a:xfrm flipV="1">
            <a:off x="5203795" y="5345836"/>
            <a:ext cx="0" cy="4261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Graphique 27">
            <a:extLst>
              <a:ext uri="{FF2B5EF4-FFF2-40B4-BE49-F238E27FC236}">
                <a16:creationId xmlns:a16="http://schemas.microsoft.com/office/drawing/2014/main" id="{967BDA24-72B0-4E82-93BE-B6078FC0FA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21080" y="5042186"/>
            <a:ext cx="564225" cy="821045"/>
          </a:xfrm>
          <a:prstGeom prst="rect">
            <a:avLst/>
          </a:prstGeom>
        </p:spPr>
      </p:pic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48AD19CA-1E5D-44C9-B69B-BD41603B804D}"/>
              </a:ext>
            </a:extLst>
          </p:cNvPr>
          <p:cNvCxnSpPr>
            <a:cxnSpLocks/>
          </p:cNvCxnSpPr>
          <p:nvPr/>
        </p:nvCxnSpPr>
        <p:spPr>
          <a:xfrm flipH="1">
            <a:off x="1535837" y="7604760"/>
            <a:ext cx="2403703" cy="3518960"/>
          </a:xfrm>
          <a:prstGeom prst="line">
            <a:avLst/>
          </a:prstGeom>
          <a:ln w="57150">
            <a:solidFill>
              <a:srgbClr val="F08A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1783627A-C0E2-4FF9-BA76-3853E204777E}"/>
              </a:ext>
            </a:extLst>
          </p:cNvPr>
          <p:cNvSpPr txBox="1"/>
          <p:nvPr/>
        </p:nvSpPr>
        <p:spPr>
          <a:xfrm>
            <a:off x="3568824" y="1059560"/>
            <a:ext cx="29217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Mes projets</a:t>
            </a:r>
          </a:p>
          <a:p>
            <a:r>
              <a:rPr lang="fr-FR" dirty="0"/>
              <a:t>Par exemple vivre en appartement</a:t>
            </a:r>
          </a:p>
          <a:p>
            <a:endParaRPr lang="fr-FR" dirty="0"/>
          </a:p>
          <a:p>
            <a:r>
              <a:rPr lang="fr-FR" dirty="0"/>
              <a:t>Vivre avec mon amoureux</a:t>
            </a:r>
          </a:p>
          <a:p>
            <a:r>
              <a:rPr lang="fr-FR" dirty="0"/>
              <a:t>Passer mon permis voiturette</a:t>
            </a: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BB11054D-0630-4675-8C28-22AC21689178}"/>
              </a:ext>
            </a:extLst>
          </p:cNvPr>
          <p:cNvCxnSpPr/>
          <p:nvPr/>
        </p:nvCxnSpPr>
        <p:spPr>
          <a:xfrm flipH="1">
            <a:off x="5226389" y="5626301"/>
            <a:ext cx="577049" cy="0"/>
          </a:xfrm>
          <a:prstGeom prst="straightConnector1">
            <a:avLst/>
          </a:prstGeom>
          <a:ln w="57150">
            <a:solidFill>
              <a:srgbClr val="F08A1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c 36">
            <a:extLst>
              <a:ext uri="{FF2B5EF4-FFF2-40B4-BE49-F238E27FC236}">
                <a16:creationId xmlns:a16="http://schemas.microsoft.com/office/drawing/2014/main" id="{8803A1DC-D11A-4424-8D61-C5FE99168910}"/>
              </a:ext>
            </a:extLst>
          </p:cNvPr>
          <p:cNvSpPr/>
          <p:nvPr/>
        </p:nvSpPr>
        <p:spPr>
          <a:xfrm rot="19768397">
            <a:off x="190067" y="1198375"/>
            <a:ext cx="1794723" cy="1238132"/>
          </a:xfrm>
          <a:prstGeom prst="arc">
            <a:avLst>
              <a:gd name="adj1" fmla="val 16200000"/>
              <a:gd name="adj2" fmla="val 20965589"/>
            </a:avLst>
          </a:prstGeom>
          <a:ln w="57150">
            <a:solidFill>
              <a:srgbClr val="1FBFC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7266CCC9-D352-4D49-811C-C21A18D072C8}"/>
              </a:ext>
            </a:extLst>
          </p:cNvPr>
          <p:cNvSpPr/>
          <p:nvPr/>
        </p:nvSpPr>
        <p:spPr>
          <a:xfrm rot="9147867">
            <a:off x="5454571" y="3647663"/>
            <a:ext cx="1794723" cy="1238132"/>
          </a:xfrm>
          <a:prstGeom prst="arc">
            <a:avLst>
              <a:gd name="adj1" fmla="val 16200000"/>
              <a:gd name="adj2" fmla="val 20965589"/>
            </a:avLst>
          </a:prstGeom>
          <a:ln w="57150">
            <a:solidFill>
              <a:srgbClr val="1FBFC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7933011D-BE43-4B94-8A53-E82F6954EDFB}"/>
              </a:ext>
            </a:extLst>
          </p:cNvPr>
          <p:cNvSpPr txBox="1"/>
          <p:nvPr/>
        </p:nvSpPr>
        <p:spPr>
          <a:xfrm>
            <a:off x="442054" y="1379304"/>
            <a:ext cx="1289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1FBFC8"/>
                </a:solidFill>
              </a:rPr>
              <a:t>La société</a:t>
            </a:r>
          </a:p>
          <a:p>
            <a:r>
              <a:rPr lang="fr-FR" sz="1400" dirty="0">
                <a:solidFill>
                  <a:srgbClr val="1FBFC8"/>
                </a:solidFill>
              </a:rPr>
              <a:t>Les démarches</a:t>
            </a:r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FC4F3DBB-9E41-AD1E-EC2B-6EDF7577E33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81815" y="9999676"/>
            <a:ext cx="651733" cy="706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500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150</Words>
  <Application>Microsoft Office PowerPoint</Application>
  <PresentationFormat>Personnalisé</PresentationFormat>
  <Paragraphs>36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IZA DE GROOT</dc:creator>
  <cp:lastModifiedBy>IZA DE GROOT</cp:lastModifiedBy>
  <cp:revision>10</cp:revision>
  <dcterms:created xsi:type="dcterms:W3CDTF">2022-03-15T18:45:27Z</dcterms:created>
  <dcterms:modified xsi:type="dcterms:W3CDTF">2022-09-29T19:28:01Z</dcterms:modified>
</cp:coreProperties>
</file>